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85" r:id="rId3"/>
    <p:sldId id="280" r:id="rId4"/>
    <p:sldId id="279" r:id="rId5"/>
    <p:sldId id="278" r:id="rId6"/>
    <p:sldId id="277" r:id="rId7"/>
    <p:sldId id="276" r:id="rId8"/>
    <p:sldId id="275" r:id="rId9"/>
    <p:sldId id="274" r:id="rId10"/>
    <p:sldId id="273" r:id="rId11"/>
    <p:sldId id="272" r:id="rId12"/>
    <p:sldId id="271" r:id="rId13"/>
    <p:sldId id="270" r:id="rId14"/>
    <p:sldId id="269" r:id="rId15"/>
    <p:sldId id="268" r:id="rId16"/>
    <p:sldId id="267" r:id="rId17"/>
    <p:sldId id="266" r:id="rId18"/>
    <p:sldId id="265" r:id="rId19"/>
    <p:sldId id="264" r:id="rId20"/>
    <p:sldId id="263" r:id="rId21"/>
    <p:sldId id="262" r:id="rId22"/>
    <p:sldId id="259" r:id="rId23"/>
    <p:sldId id="257" r:id="rId24"/>
    <p:sldId id="260" r:id="rId25"/>
    <p:sldId id="261" r:id="rId26"/>
    <p:sldId id="281" r:id="rId27"/>
    <p:sldId id="282" r:id="rId28"/>
    <p:sldId id="283" r:id="rId29"/>
    <p:sldId id="284" r:id="rId30"/>
    <p:sldId id="286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7595" autoAdjust="0"/>
    <p:restoredTop sz="94660"/>
  </p:normalViewPr>
  <p:slideViewPr>
    <p:cSldViewPr snapToGrid="0">
      <p:cViewPr varScale="1">
        <p:scale>
          <a:sx n="82" d="100"/>
          <a:sy n="82" d="100"/>
        </p:scale>
        <p:origin x="102" y="27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A680B3E-63C8-FDA4-F6ED-53F747BA333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17AFF6F3-3847-155A-A475-076EFCB7BC5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2189A85-5B72-7A6C-500D-E0312EE497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B0194E-B507-4987-A52B-F02288BE4376}" type="datetimeFigureOut">
              <a:rPr lang="fr-FR" smtClean="0"/>
              <a:t>11/07/2024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A6C9527-6AD3-E7E6-DD16-FC0017DA51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525E88D-338B-3FE0-0488-49E4120EAF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9B3423-2C77-4D28-BC73-885896F0F90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96054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1DCE0BD-6B3B-13E7-AAB3-A262C0B58F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1B8B13D-2AC2-58F1-6052-90D57F3F74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2770E75-30F7-8F77-B96C-E00BE2DD5A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B0194E-B507-4987-A52B-F02288BE4376}" type="datetimeFigureOut">
              <a:rPr lang="fr-FR" smtClean="0"/>
              <a:t>11/07/2024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1037EC4-246B-C35C-8B71-3E79B18050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005E3BB-D7D1-B418-6095-E88B4B72F5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9B3423-2C77-4D28-BC73-885896F0F90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93111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2FE7F43-2F94-28A1-6C9D-C2D4306C82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DF9FCF10-3350-150D-FB0D-CFE32F94000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67CFFC6-F0CC-8AE9-97CA-0280D5AC6E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B0194E-B507-4987-A52B-F02288BE4376}" type="datetimeFigureOut">
              <a:rPr lang="fr-FR" smtClean="0"/>
              <a:t>11/07/2024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E22054B-F27C-9E55-EF1C-3F9B0DCF55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68529C3-7596-1A6A-1F78-1A20FA5E54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9B3423-2C77-4D28-BC73-885896F0F90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098489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050BBA0-7CCE-9074-5A21-EFB8FA4123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D3138F5-E9AC-007C-1714-4B170CC3B59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84C6EA73-8C39-50C5-1926-73341773CF7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E8B6DC33-6712-6E7E-907C-93F41F890E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B0194E-B507-4987-A52B-F02288BE4376}" type="datetimeFigureOut">
              <a:rPr lang="fr-FR" smtClean="0"/>
              <a:t>11/07/2024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BF39DE4-A61F-8DB5-D2F6-92965C20F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4D27076-67D6-8AEF-5B6E-1568C46714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9B3423-2C77-4D28-BC73-885896F0F90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04218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323B087-3A4A-C704-B595-7A2B896534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E2EE3FA-59A1-7AB8-F767-7331F87BF20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15226776-EBBE-7C81-4B6C-9D10C13C216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F5BA4C92-E24D-81D1-1D34-AAE07DAB13E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9D3FE836-FB23-29F1-D5D5-9244B927247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42BC4989-FD13-2FEE-0FAB-B2E5004C95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B0194E-B507-4987-A52B-F02288BE4376}" type="datetimeFigureOut">
              <a:rPr lang="fr-FR" smtClean="0"/>
              <a:t>11/07/2024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FA884733-AAFC-3E43-EAF4-72E402B97C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34B5006D-1BFC-F28E-DEDB-E883989924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9B3423-2C77-4D28-BC73-885896F0F90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41589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94CE99A-FBAD-A07F-1ECC-40968DD726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EA8377B4-46BF-0418-E499-5265F8D5CE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B0194E-B507-4987-A52B-F02288BE4376}" type="datetimeFigureOut">
              <a:rPr lang="fr-FR" smtClean="0"/>
              <a:t>11/07/2024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8D07FB8C-940A-E847-72E4-49A48A2FDC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113DBCCD-E9A1-BF5B-0BF5-F965762BBA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9B3423-2C77-4D28-BC73-885896F0F90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19853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2A33680B-C624-23EE-AEBB-F326DC726A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B0194E-B507-4987-A52B-F02288BE4376}" type="datetimeFigureOut">
              <a:rPr lang="fr-FR" smtClean="0"/>
              <a:t>11/07/2024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4DC38834-C9C4-84FD-6C42-CF2F506A3B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D28D91A9-938B-D229-1BAD-7BCAC16552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9B3423-2C77-4D28-BC73-885896F0F90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158326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B875E4F-9538-6FCA-AA0F-548EEFD173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45C727B-C126-5CD2-8FDB-6285868B2AA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E28B74EC-8A73-8695-9CC3-B7F62BF6FE5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C2FD9BA-C518-1B32-5662-52D51A1213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B0194E-B507-4987-A52B-F02288BE4376}" type="datetimeFigureOut">
              <a:rPr lang="fr-FR" smtClean="0"/>
              <a:t>11/07/2024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2FCFB28-0ED0-199B-2C07-585688C93D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0451D61-9A96-4484-6645-D190BA916A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9B3423-2C77-4D28-BC73-885896F0F90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41674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160795D-1959-887E-43D5-AD71A1EC02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5AE8020D-65F2-E7BC-0C59-839DCA3ED84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AC7B9202-6E73-6213-A629-E6B1CDFA56A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1DF8945D-6DEA-7B42-8A7C-C5BEDA7DCF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B0194E-B507-4987-A52B-F02288BE4376}" type="datetimeFigureOut">
              <a:rPr lang="fr-FR" smtClean="0"/>
              <a:t>11/07/2024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99A25CB-F912-282A-1EDF-E9B06492FE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FA868AB8-CEED-6E80-7148-1479DEA692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9B3423-2C77-4D28-BC73-885896F0F90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70687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BF35EB2-8A38-5772-7600-0F4AA29188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933CB93A-8437-F768-9CA3-EA55BBA3AFF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6AAB323-6DAA-8FE0-2956-B0656489D4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B0194E-B507-4987-A52B-F02288BE4376}" type="datetimeFigureOut">
              <a:rPr lang="fr-FR" smtClean="0"/>
              <a:t>11/07/2024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1E37BC5-4C1A-4A99-B71F-1E6DE2434E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8BB3931-8BDE-F687-3449-AFE7813F29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9B3423-2C77-4D28-BC73-885896F0F90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0520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201E779C-B336-775F-4B81-D901FC32D9C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3C651B11-BB92-96B8-EE18-F94923ED74E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BDB89AF-E38D-49BC-6C6E-4D57A8B567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B0194E-B507-4987-A52B-F02288BE4376}" type="datetimeFigureOut">
              <a:rPr lang="fr-FR" smtClean="0"/>
              <a:t>11/07/2024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892466E-5330-BE66-3E8A-2064D12BF3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EA4D967-7814-514D-3A2E-7EBA80B525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9B3423-2C77-4D28-BC73-885896F0F90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68202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6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DC1B04F6-CC99-34BE-BB7A-69787FF109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5B9441C-514D-519D-E3C7-08D9F736818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96B7936-8D85-73CB-F64E-51EDD73B43A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BB0194E-B507-4987-A52B-F02288BE4376}" type="datetimeFigureOut">
              <a:rPr lang="fr-FR" smtClean="0"/>
              <a:t>11/07/2024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DDD7F0A-FEC4-57A4-869B-23CEB5A2BB7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7E600A8-E607-B5A8-48D5-B63CEE0D4F0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A9B3423-2C77-4D28-BC73-885896F0F90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2453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paysage&#10;&#10;Description générée automatiquement">
            <a:extLst>
              <a:ext uri="{FF2B5EF4-FFF2-40B4-BE49-F238E27FC236}">
                <a16:creationId xmlns:a16="http://schemas.microsoft.com/office/drawing/2014/main" id="{E0E31521-BE5E-5A12-B317-FA5DFE71FB4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07326" y="279000"/>
            <a:ext cx="8400000" cy="630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0B173B7-BB20-39C0-EB2E-F819D199B07B}"/>
              </a:ext>
            </a:extLst>
          </p:cNvPr>
          <p:cNvSpPr txBox="1"/>
          <p:nvPr/>
        </p:nvSpPr>
        <p:spPr>
          <a:xfrm>
            <a:off x="4167051" y="-413498"/>
            <a:ext cx="6714309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800" b="1" dirty="0"/>
          </a:p>
          <a:p>
            <a:endParaRPr lang="fr-FR" sz="2800" b="1" dirty="0"/>
          </a:p>
          <a:p>
            <a:r>
              <a:rPr lang="fr-FR" sz="2800" b="1" dirty="0"/>
              <a:t>Aït-Ben-</a:t>
            </a:r>
            <a:r>
              <a:rPr lang="fr-FR" sz="2800" b="1" dirty="0" err="1"/>
              <a:t>Haddou</a:t>
            </a:r>
            <a:r>
              <a:rPr lang="fr-FR" sz="2800" b="1" dirty="0"/>
              <a:t> - Maroc</a:t>
            </a:r>
          </a:p>
        </p:txBody>
      </p:sp>
    </p:spTree>
    <p:extLst>
      <p:ext uri="{BB962C8B-B14F-4D97-AF65-F5344CB8AC3E}">
        <p14:creationId xmlns:p14="http://schemas.microsoft.com/office/powerpoint/2010/main" val="16763496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  <p:sndAc>
          <p:stSnd loop="1">
            <p:snd r:embed="rId2" name="DJ Hamida feat. Hafssa Da &amp; Ali B -  Mamino  ⵎⴰⵎⵉⵏⵓ  (clip officiel).wav"/>
          </p:stSnd>
        </p:sndAc>
      </p:transition>
    </mc:Choice>
    <mc:Fallback>
      <p:transition spd="slow" advClick="0" advTm="8000">
        <p:fade/>
        <p:sndAc>
          <p:stSnd loop="1">
            <p:snd r:embed="rId2" name="DJ Hamida feat. Hafssa Da &amp; Ali B -  Mamino  ⵎⴰⵎⵉⵏⵓ  (clip officiel)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035CB6A0-73CE-F242-86E3-1C63879EFB80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800" b="1" dirty="0">
                <a:solidFill>
                  <a:srgbClr val="FFFF00"/>
                </a:solidFill>
              </a:rPr>
              <a:t>Aït </a:t>
            </a:r>
            <a:r>
              <a:rPr lang="fr-FR" sz="4800" b="1" dirty="0" err="1">
                <a:solidFill>
                  <a:srgbClr val="FFFF00"/>
                </a:solidFill>
              </a:rPr>
              <a:t>Benhaddou</a:t>
            </a:r>
            <a:r>
              <a:rPr lang="fr-FR" sz="4800" b="1" dirty="0">
                <a:solidFill>
                  <a:srgbClr val="FFFF00"/>
                </a:solidFill>
              </a:rPr>
              <a:t> ( arabe : </a:t>
            </a:r>
            <a:r>
              <a:rPr lang="ar-AE" sz="4800" b="1" dirty="0" err="1">
                <a:solidFill>
                  <a:srgbClr val="FFFF00"/>
                </a:solidFill>
              </a:rPr>
              <a:t>آيت</a:t>
            </a:r>
            <a:r>
              <a:rPr lang="ar-AE" sz="4800" b="1" dirty="0">
                <a:solidFill>
                  <a:srgbClr val="FFFF00"/>
                </a:solidFill>
              </a:rPr>
              <a:t> بن حدّو ) </a:t>
            </a:r>
            <a:r>
              <a:rPr lang="fr-FR" sz="4800" b="1" dirty="0">
                <a:solidFill>
                  <a:srgbClr val="FFFF00"/>
                </a:solidFill>
              </a:rPr>
              <a:t>est un </a:t>
            </a:r>
            <a:r>
              <a:rPr lang="fr-FR" sz="4800" b="1" dirty="0" err="1">
                <a:solidFill>
                  <a:srgbClr val="FFFF00"/>
                </a:solidFill>
              </a:rPr>
              <a:t>ighrem</a:t>
            </a:r>
            <a:r>
              <a:rPr lang="fr-FR" sz="4800" b="1" dirty="0">
                <a:solidFill>
                  <a:srgbClr val="FFFF00"/>
                </a:solidFill>
              </a:rPr>
              <a:t> historique ou ksar (village fortifié) situé le long de l'ancienne route des caravanes entre le Sahara et Marrakech au Maroc . Il est considéré comme un excellent exemple d' architecture marocaine en terre cuite et est inscrit au patrimoine mondial de l'UNESCO depuis 1987.</a:t>
            </a:r>
          </a:p>
        </p:txBody>
      </p:sp>
    </p:spTree>
    <p:extLst>
      <p:ext uri="{BB962C8B-B14F-4D97-AF65-F5344CB8AC3E}">
        <p14:creationId xmlns:p14="http://schemas.microsoft.com/office/powerpoint/2010/main" val="420369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eau, lac&#10;&#10;Description générée automatiquement">
            <a:extLst>
              <a:ext uri="{FF2B5EF4-FFF2-40B4-BE49-F238E27FC236}">
                <a16:creationId xmlns:a16="http://schemas.microsoft.com/office/drawing/2014/main" id="{078F8183-2593-66BF-C345-01F1572EFE1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67260" y="279000"/>
            <a:ext cx="9657479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E490803-3F62-FC16-72A5-C58F6C6230E8}"/>
              </a:ext>
            </a:extLst>
          </p:cNvPr>
          <p:cNvSpPr txBox="1"/>
          <p:nvPr/>
        </p:nvSpPr>
        <p:spPr>
          <a:xfrm>
            <a:off x="4702628" y="6130778"/>
            <a:ext cx="83471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Aït Ben Haddou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7914450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bâtiment, plein air, château&#10;&#10;Description générée automatiquement">
            <a:extLst>
              <a:ext uri="{FF2B5EF4-FFF2-40B4-BE49-F238E27FC236}">
                <a16:creationId xmlns:a16="http://schemas.microsoft.com/office/drawing/2014/main" id="{C45C12C7-ED07-D8B7-A90F-9A7A22B375C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9149" y="279000"/>
            <a:ext cx="9453702" cy="63000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8845399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rique, Beige, Ruines, Histoire&#10;&#10;Description générée automatiquement">
            <a:extLst>
              <a:ext uri="{FF2B5EF4-FFF2-40B4-BE49-F238E27FC236}">
                <a16:creationId xmlns:a16="http://schemas.microsoft.com/office/drawing/2014/main" id="{79DFD355-CD03-4348-B93E-E21F40DEB8C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4034" y="279000"/>
            <a:ext cx="8400000" cy="630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97E05E7-E0BC-C9CB-8ED1-0E32F089038E}"/>
              </a:ext>
            </a:extLst>
          </p:cNvPr>
          <p:cNvSpPr txBox="1"/>
          <p:nvPr/>
        </p:nvSpPr>
        <p:spPr>
          <a:xfrm>
            <a:off x="9264034" y="3252651"/>
            <a:ext cx="270401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endParaRPr lang="fr-FR" sz="2400" b="1" dirty="0"/>
          </a:p>
          <a:p>
            <a:r>
              <a:rPr lang="fr-FR" sz="2400" b="1" dirty="0"/>
              <a:t>Aït </a:t>
            </a:r>
            <a:r>
              <a:rPr lang="fr-FR" sz="2400" b="1" dirty="0" err="1"/>
              <a:t>Benhaddou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0646773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sol, Ruines, paysage&#10;&#10;Description générée automatiquement">
            <a:extLst>
              <a:ext uri="{FF2B5EF4-FFF2-40B4-BE49-F238E27FC236}">
                <a16:creationId xmlns:a16="http://schemas.microsoft.com/office/drawing/2014/main" id="{61DAFA22-1232-2B38-88E0-E71BAD95885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61028" y="279000"/>
            <a:ext cx="840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A5DE365-194A-4708-DBEC-6949A02AE924}"/>
              </a:ext>
            </a:extLst>
          </p:cNvPr>
          <p:cNvSpPr txBox="1"/>
          <p:nvPr/>
        </p:nvSpPr>
        <p:spPr>
          <a:xfrm>
            <a:off x="5216434" y="6348167"/>
            <a:ext cx="88304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Aït Benhaddou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121704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Ruines, plein air, brique&#10;&#10;Description générée automatiquement">
            <a:extLst>
              <a:ext uri="{FF2B5EF4-FFF2-40B4-BE49-F238E27FC236}">
                <a16:creationId xmlns:a16="http://schemas.microsoft.com/office/drawing/2014/main" id="{8BE02EEA-9D46-1B7A-9CCC-E3C1A8F933F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73003" y="279000"/>
            <a:ext cx="9453707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28DA319-2724-66E8-4F24-9413B1599BBB}"/>
              </a:ext>
            </a:extLst>
          </p:cNvPr>
          <p:cNvSpPr txBox="1"/>
          <p:nvPr/>
        </p:nvSpPr>
        <p:spPr>
          <a:xfrm>
            <a:off x="4820194" y="5657671"/>
            <a:ext cx="659674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endParaRPr lang="fr-FR" sz="2400" b="1" dirty="0"/>
          </a:p>
          <a:p>
            <a:r>
              <a:rPr lang="fr-FR" sz="2400" b="1" dirty="0"/>
              <a:t>Aït </a:t>
            </a:r>
            <a:r>
              <a:rPr lang="fr-FR" sz="2400" b="1" dirty="0" err="1"/>
              <a:t>Benhaddou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0347761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ciel, Ruines, plein air&#10;&#10;Description générée automatiquement">
            <a:extLst>
              <a:ext uri="{FF2B5EF4-FFF2-40B4-BE49-F238E27FC236}">
                <a16:creationId xmlns:a16="http://schemas.microsoft.com/office/drawing/2014/main" id="{246CA6E4-2A7B-B964-CD79-54E53B900EF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50938" y="189000"/>
            <a:ext cx="4320000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91599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plante, Ruines&#10;&#10;Description générée automatiquement">
            <a:extLst>
              <a:ext uri="{FF2B5EF4-FFF2-40B4-BE49-F238E27FC236}">
                <a16:creationId xmlns:a16="http://schemas.microsoft.com/office/drawing/2014/main" id="{8012234A-A81C-934D-6070-E6D444F15CA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7745765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Ruines, Histoire antique&#10;&#10;Description générée automatiquement">
            <a:extLst>
              <a:ext uri="{FF2B5EF4-FFF2-40B4-BE49-F238E27FC236}">
                <a16:creationId xmlns:a16="http://schemas.microsoft.com/office/drawing/2014/main" id="{94011B37-0260-54F8-D904-C83C41A8481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21839" y="279000"/>
            <a:ext cx="8400000" cy="63000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9156879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Ruines, ciel, brique&#10;&#10;Description générée automatiquement">
            <a:extLst>
              <a:ext uri="{FF2B5EF4-FFF2-40B4-BE49-F238E27FC236}">
                <a16:creationId xmlns:a16="http://schemas.microsoft.com/office/drawing/2014/main" id="{2ADB7823-BAA2-FD3C-2086-801CC33BC0C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58049" y="279000"/>
            <a:ext cx="9475901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D975DD7E-5F69-48BD-DD72-A1C014AB1444}"/>
              </a:ext>
            </a:extLst>
          </p:cNvPr>
          <p:cNvSpPr txBox="1"/>
          <p:nvPr/>
        </p:nvSpPr>
        <p:spPr>
          <a:xfrm>
            <a:off x="3148149" y="6117335"/>
            <a:ext cx="79552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Dans un village reculé de la région de Ouarzazate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0317957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Ruines, plante&#10;&#10;Description générée automatiquement">
            <a:extLst>
              <a:ext uri="{FF2B5EF4-FFF2-40B4-BE49-F238E27FC236}">
                <a16:creationId xmlns:a16="http://schemas.microsoft.com/office/drawing/2014/main" id="{0D832D0A-E67A-C0E8-201A-24032660484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90277" y="279000"/>
            <a:ext cx="9611445" cy="6300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6612601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ciel, plein air, bâtiment, Ruines&#10;&#10;Description générée automatiquement">
            <a:extLst>
              <a:ext uri="{FF2B5EF4-FFF2-40B4-BE49-F238E27FC236}">
                <a16:creationId xmlns:a16="http://schemas.microsoft.com/office/drawing/2014/main" id="{382DDC26-2282-4262-971D-44444751BE2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09955" y="279000"/>
            <a:ext cx="8400000" cy="630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64C34471-4CAC-67E3-1E7A-AFF6A2E4B858}"/>
              </a:ext>
            </a:extLst>
          </p:cNvPr>
          <p:cNvSpPr txBox="1"/>
          <p:nvPr/>
        </p:nvSpPr>
        <p:spPr>
          <a:xfrm>
            <a:off x="313509" y="3010990"/>
            <a:ext cx="237744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	Une kasbah à ksar Aït Ben Haddou, préfecture de Ouarzazate, Maroc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957152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brique, Ruines&#10;&#10;Description générée automatiquement">
            <a:extLst>
              <a:ext uri="{FF2B5EF4-FFF2-40B4-BE49-F238E27FC236}">
                <a16:creationId xmlns:a16="http://schemas.microsoft.com/office/drawing/2014/main" id="{0786E50F-2572-BE69-DA73-FA393802BE7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135309"/>
            <a:ext cx="840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22FDA82-0C35-BD0C-91FE-E984D262FC17}"/>
              </a:ext>
            </a:extLst>
          </p:cNvPr>
          <p:cNvSpPr txBox="1"/>
          <p:nvPr/>
        </p:nvSpPr>
        <p:spPr>
          <a:xfrm>
            <a:off x="2377439" y="6027003"/>
            <a:ext cx="824266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Ce site est inscrit au Patrimoine Mondial de l'UNESCO sous l'intitulé : Ksar of Ait-Ben-</a:t>
            </a:r>
            <a:r>
              <a:rPr lang="fr-FR" sz="2400" b="1" dirty="0" err="1"/>
              <a:t>Haddou</a:t>
            </a:r>
            <a:r>
              <a:rPr lang="fr-FR" sz="2400" b="1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2442379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arbre, plante&#10;&#10;Description générée automatiquement">
            <a:extLst>
              <a:ext uri="{FF2B5EF4-FFF2-40B4-BE49-F238E27FC236}">
                <a16:creationId xmlns:a16="http://schemas.microsoft.com/office/drawing/2014/main" id="{6D14AAC1-E2E7-0824-1960-6EF3664A063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3476" y="672599"/>
            <a:ext cx="10645047" cy="5256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F637049-4024-892D-66D5-EACF5D6692B1}"/>
              </a:ext>
            </a:extLst>
          </p:cNvPr>
          <p:cNvSpPr txBox="1"/>
          <p:nvPr/>
        </p:nvSpPr>
        <p:spPr>
          <a:xfrm>
            <a:off x="4441372" y="5723736"/>
            <a:ext cx="95358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Kasbah de Ait Ben Haddou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6643965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montagne, arbre&#10;&#10;Description générée automatiquement">
            <a:extLst>
              <a:ext uri="{FF2B5EF4-FFF2-40B4-BE49-F238E27FC236}">
                <a16:creationId xmlns:a16="http://schemas.microsoft.com/office/drawing/2014/main" id="{7931060B-169D-BFC3-A4F8-71298319F7F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7176" y="0"/>
            <a:ext cx="10757647" cy="6858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5209917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bâtiment, Véhicule terrestre&#10;&#10;Description générée automatiquement">
            <a:extLst>
              <a:ext uri="{FF2B5EF4-FFF2-40B4-BE49-F238E27FC236}">
                <a16:creationId xmlns:a16="http://schemas.microsoft.com/office/drawing/2014/main" id="{D13ED459-1E0D-E30B-10C3-309288DEC07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8000" y="325511"/>
            <a:ext cx="9756000" cy="5638673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04FFFB6-03D5-C4D6-2610-61A988E90191}"/>
              </a:ext>
            </a:extLst>
          </p:cNvPr>
          <p:cNvSpPr txBox="1"/>
          <p:nvPr/>
        </p:nvSpPr>
        <p:spPr>
          <a:xfrm>
            <a:off x="1218000" y="5964184"/>
            <a:ext cx="1060720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Mosquée dans le village moderne où vivent aujourd'hui la plupart des habitants, de l'autre côté de la vallée par rapport à l'ancien ksar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9477951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uage, plein air, ciel, paysage&#10;&#10;Description générée automatiquement">
            <a:extLst>
              <a:ext uri="{FF2B5EF4-FFF2-40B4-BE49-F238E27FC236}">
                <a16:creationId xmlns:a16="http://schemas.microsoft.com/office/drawing/2014/main" id="{E38ADAC3-86D3-5BB2-2CA8-BF9A01F1086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6000" y="279000"/>
            <a:ext cx="105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B65B10E-DEB0-0E89-38D0-9091F9EE7C88}"/>
              </a:ext>
            </a:extLst>
          </p:cNvPr>
          <p:cNvSpPr txBox="1"/>
          <p:nvPr/>
        </p:nvSpPr>
        <p:spPr>
          <a:xfrm>
            <a:off x="4316177" y="6214819"/>
            <a:ext cx="84465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Kasbat ait hadou ouarzazat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9355664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montagne, ciel, plante&#10;&#10;Description générée automatiquement">
            <a:extLst>
              <a:ext uri="{FF2B5EF4-FFF2-40B4-BE49-F238E27FC236}">
                <a16:creationId xmlns:a16="http://schemas.microsoft.com/office/drawing/2014/main" id="{44C1A786-7E05-13A0-0C17-615F1439C35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000" y="917405"/>
            <a:ext cx="11124000" cy="5023189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B60774E-F9D5-5F56-EF6B-C0DFB1767029}"/>
              </a:ext>
            </a:extLst>
          </p:cNvPr>
          <p:cNvSpPr txBox="1"/>
          <p:nvPr/>
        </p:nvSpPr>
        <p:spPr>
          <a:xfrm>
            <a:off x="4912963" y="5940594"/>
            <a:ext cx="1030964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Aït Benhaddou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76051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Ruines, Histoire, paysage&#10;&#10;Description générée automatiquement">
            <a:extLst>
              <a:ext uri="{FF2B5EF4-FFF2-40B4-BE49-F238E27FC236}">
                <a16:creationId xmlns:a16="http://schemas.microsoft.com/office/drawing/2014/main" id="{9BDAD563-4DE9-F898-43B6-4103BD4853D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1581" y="257336"/>
            <a:ext cx="11188837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F2622DF3-321F-B847-1019-C178FA533DF0}"/>
              </a:ext>
            </a:extLst>
          </p:cNvPr>
          <p:cNvSpPr txBox="1"/>
          <p:nvPr/>
        </p:nvSpPr>
        <p:spPr>
          <a:xfrm>
            <a:off x="2324747" y="6293865"/>
            <a:ext cx="1084364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Aït Ben Haddou, le village le plus onirique du Maroc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2348844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arbre, cour, ciel&#10;&#10;Description générée automatiquement">
            <a:extLst>
              <a:ext uri="{FF2B5EF4-FFF2-40B4-BE49-F238E27FC236}">
                <a16:creationId xmlns:a16="http://schemas.microsoft.com/office/drawing/2014/main" id="{3C46857C-D919-B633-2FC3-933A6A7A989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4124446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 descr="Une image contenant intérieur, plafond, décoration d’intérieur, mur&#10;&#10;Description générée automatiquement">
            <a:extLst>
              <a:ext uri="{FF2B5EF4-FFF2-40B4-BE49-F238E27FC236}">
                <a16:creationId xmlns:a16="http://schemas.microsoft.com/office/drawing/2014/main" id="{9140F94E-D607-D2DC-F1F0-12A895FA1FB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66000" y="189000"/>
            <a:ext cx="4860000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6811579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bâtiment, maison&#10;&#10;Description générée automatiquement">
            <a:extLst>
              <a:ext uri="{FF2B5EF4-FFF2-40B4-BE49-F238E27FC236}">
                <a16:creationId xmlns:a16="http://schemas.microsoft.com/office/drawing/2014/main" id="{D5EB9876-40D9-3E3F-4B91-7071484BCA5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56000" y="189000"/>
            <a:ext cx="6480000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4895401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montagne&#10;&#10;Description générée automatiquement">
            <a:extLst>
              <a:ext uri="{FF2B5EF4-FFF2-40B4-BE49-F238E27FC236}">
                <a16:creationId xmlns:a16="http://schemas.microsoft.com/office/drawing/2014/main" id="{FB08E9EA-DFBA-784B-0EC7-108174DDA6C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9303" y="3429000"/>
            <a:ext cx="4716000" cy="3145507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sol, paysage, bâtiment&#10;&#10;Description générée automatiquement">
            <a:extLst>
              <a:ext uri="{FF2B5EF4-FFF2-40B4-BE49-F238E27FC236}">
                <a16:creationId xmlns:a16="http://schemas.microsoft.com/office/drawing/2014/main" id="{CBF5ED36-DBAC-C81A-4AA5-BE7F334ECF5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46697" y="217022"/>
            <a:ext cx="5256000" cy="3502759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7669644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Ruines, ciel, bâtiment&#10;&#10;Description générée automatiquement">
            <a:extLst>
              <a:ext uri="{FF2B5EF4-FFF2-40B4-BE49-F238E27FC236}">
                <a16:creationId xmlns:a16="http://schemas.microsoft.com/office/drawing/2014/main" id="{54D02904-C7A7-B50C-F81A-9438AFA6D8F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5580" y="756000"/>
            <a:ext cx="3564000" cy="5346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ciel, bâtiment, Ruines&#10;&#10;Description générée automatiquement">
            <a:extLst>
              <a:ext uri="{FF2B5EF4-FFF2-40B4-BE49-F238E27FC236}">
                <a16:creationId xmlns:a16="http://schemas.microsoft.com/office/drawing/2014/main" id="{9817E6AE-8A09-F5DC-6D27-42AECF04B96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79044" y="756000"/>
            <a:ext cx="3528000" cy="5292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8205892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Ruines&#10;&#10;Description générée automatiquement">
            <a:extLst>
              <a:ext uri="{FF2B5EF4-FFF2-40B4-BE49-F238E27FC236}">
                <a16:creationId xmlns:a16="http://schemas.microsoft.com/office/drawing/2014/main" id="{7246D918-D692-AF8E-98E4-A7EA072EE27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6908" y="864000"/>
            <a:ext cx="3420000" cy="513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ciel, bâtiment, Ruines&#10;&#10;Description générée automatiquement">
            <a:extLst>
              <a:ext uri="{FF2B5EF4-FFF2-40B4-BE49-F238E27FC236}">
                <a16:creationId xmlns:a16="http://schemas.microsoft.com/office/drawing/2014/main" id="{3B90F784-DFFC-AD9E-2001-63112D0FDA0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35092" y="864000"/>
            <a:ext cx="3420000" cy="513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2568875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ciel, brique, plein air&#10;&#10;Description générée automatiquement">
            <a:extLst>
              <a:ext uri="{FF2B5EF4-FFF2-40B4-BE49-F238E27FC236}">
                <a16:creationId xmlns:a16="http://schemas.microsoft.com/office/drawing/2014/main" id="{B90229EB-A8D9-4DD9-28FA-2263DEED415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7225" y="372007"/>
            <a:ext cx="4896000" cy="3262844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ciel, arbre, plante&#10;&#10;Description générée automatiquement">
            <a:extLst>
              <a:ext uri="{FF2B5EF4-FFF2-40B4-BE49-F238E27FC236}">
                <a16:creationId xmlns:a16="http://schemas.microsoft.com/office/drawing/2014/main" id="{BC004A3F-E0A3-1576-9532-215B6777CCB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18777" y="3208197"/>
            <a:ext cx="4915741" cy="3276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9130958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Ruines, bâtiment, brique&#10;&#10;Description générée automatiquement">
            <a:extLst>
              <a:ext uri="{FF2B5EF4-FFF2-40B4-BE49-F238E27FC236}">
                <a16:creationId xmlns:a16="http://schemas.microsoft.com/office/drawing/2014/main" id="{6A0AD249-9BE3-6BCF-4AEF-D67276773CE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5607" y="1611824"/>
            <a:ext cx="3312000" cy="4968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Ruines, ciel, plante&#10;&#10;Description générée automatiquement">
            <a:extLst>
              <a:ext uri="{FF2B5EF4-FFF2-40B4-BE49-F238E27FC236}">
                <a16:creationId xmlns:a16="http://schemas.microsoft.com/office/drawing/2014/main" id="{DA478997-881D-1262-4B6A-67FA4014BE7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59492" y="278970"/>
            <a:ext cx="3312000" cy="4968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8024265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montagne, arbre&#10;&#10;Description générée automatiquement">
            <a:extLst>
              <a:ext uri="{FF2B5EF4-FFF2-40B4-BE49-F238E27FC236}">
                <a16:creationId xmlns:a16="http://schemas.microsoft.com/office/drawing/2014/main" id="{48328B87-5120-ED81-460E-296AB91853A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1617" y="309996"/>
            <a:ext cx="4860000" cy="324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ciel, paysage, Ruines&#10;&#10;Description générée automatiquement">
            <a:extLst>
              <a:ext uri="{FF2B5EF4-FFF2-40B4-BE49-F238E27FC236}">
                <a16:creationId xmlns:a16="http://schemas.microsoft.com/office/drawing/2014/main" id="{EFE8C6E3-0BCA-B6BB-C6CF-6DC6D5A7839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86383" y="3090844"/>
            <a:ext cx="4704000" cy="3528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1691613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8592AFDC-8CEC-6EAB-2295-683F7A54280B}"/>
              </a:ext>
            </a:extLst>
          </p:cNvPr>
          <p:cNvSpPr txBox="1"/>
          <p:nvPr/>
        </p:nvSpPr>
        <p:spPr>
          <a:xfrm>
            <a:off x="1441343" y="945397"/>
            <a:ext cx="1143258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Lorient Vous A Présenté  Aït Ben – </a:t>
            </a:r>
            <a:r>
              <a:rPr lang="fr-FR" sz="3200" b="1" dirty="0" err="1"/>
              <a:t>Haddou</a:t>
            </a:r>
            <a:r>
              <a:rPr lang="fr-FR" sz="3200" b="1" dirty="0"/>
              <a:t> - Maroc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8FB32362-8CDA-3127-0D45-9CE33C9F8B20}"/>
              </a:ext>
            </a:extLst>
          </p:cNvPr>
          <p:cNvSpPr txBox="1"/>
          <p:nvPr/>
        </p:nvSpPr>
        <p:spPr>
          <a:xfrm>
            <a:off x="3466455" y="2681205"/>
            <a:ext cx="94074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Les Images Et Le son Du Net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CDD98C07-72AE-E589-0702-936272D766A3}"/>
              </a:ext>
            </a:extLst>
          </p:cNvPr>
          <p:cNvSpPr txBox="1"/>
          <p:nvPr/>
        </p:nvSpPr>
        <p:spPr>
          <a:xfrm>
            <a:off x="2629546" y="1826718"/>
            <a:ext cx="991891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Sur Une Suggestion De </a:t>
            </a:r>
            <a:r>
              <a:rPr lang="fr-FR" sz="3200" b="1" dirty="0" err="1"/>
              <a:t>JackDidier</a:t>
            </a:r>
            <a:endParaRPr lang="fr-FR" sz="3200" b="1" dirty="0"/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150164FD-86C5-19CB-0022-A25F923144D3}"/>
              </a:ext>
            </a:extLst>
          </p:cNvPr>
          <p:cNvSpPr txBox="1"/>
          <p:nvPr/>
        </p:nvSpPr>
        <p:spPr>
          <a:xfrm>
            <a:off x="4293030" y="3606014"/>
            <a:ext cx="991891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Merci De Votre Visite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0DDDA7DF-2F09-6A10-667E-2326AF7736F1}"/>
              </a:ext>
            </a:extLst>
          </p:cNvPr>
          <p:cNvSpPr txBox="1"/>
          <p:nvPr/>
        </p:nvSpPr>
        <p:spPr>
          <a:xfrm>
            <a:off x="5543228" y="4530823"/>
            <a:ext cx="485613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32653418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81</TotalTime>
  <Words>184</Words>
  <Application>Microsoft Office PowerPoint</Application>
  <PresentationFormat>Grand écran</PresentationFormat>
  <Paragraphs>25</Paragraphs>
  <Slides>30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4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3</cp:revision>
  <dcterms:created xsi:type="dcterms:W3CDTF">2024-07-11T08:58:58Z</dcterms:created>
  <dcterms:modified xsi:type="dcterms:W3CDTF">2024-07-11T12:34:52Z</dcterms:modified>
</cp:coreProperties>
</file>