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73" r:id="rId4"/>
    <p:sldId id="265" r:id="rId5"/>
    <p:sldId id="266" r:id="rId6"/>
    <p:sldId id="264" r:id="rId7"/>
    <p:sldId id="263" r:id="rId8"/>
    <p:sldId id="262" r:id="rId9"/>
    <p:sldId id="261" r:id="rId10"/>
    <p:sldId id="260" r:id="rId11"/>
    <p:sldId id="259" r:id="rId12"/>
    <p:sldId id="258" r:id="rId13"/>
    <p:sldId id="257" r:id="rId14"/>
    <p:sldId id="267" r:id="rId15"/>
    <p:sldId id="268" r:id="rId16"/>
    <p:sldId id="269" r:id="rId17"/>
    <p:sldId id="270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6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38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A31B7-1A6B-3E2C-2DEC-93867FFC91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09621FC-7E52-A849-9C7B-96EC2C67E6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A229D9-8654-6CE6-EB39-2D06063F7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D18097-3160-C803-F3AB-6AAB7383A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A14192-F100-EE73-A8EF-CE3400BEF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66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BF39B-9022-2F56-3A80-01916D581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BB28A-CBE2-0022-7D5F-3E9DD49004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CA3326-34C7-E4B5-30E6-FE12B9943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C37B80-CEEC-FBA5-06C8-0BDA9686A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77E13E-38BD-069D-DC78-14A9CCD6E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9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682989-B6CC-8217-EA22-A33619379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738788-96D8-5CE2-0275-D36088DDC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EAA4CF-68E9-5429-1A95-0A5AFA2AA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5C8C67-35BA-7895-3C58-33EB6CE9C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750FA9-8521-DE8A-115B-8ACDC9CDD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83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0BB77-E4AA-98F6-41D6-4C1383CD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8FAB34-F894-E0E2-3ED3-EBBE6376D3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F73DC1B-88C0-02BB-5140-02C559A009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355834-C7EF-80A2-F257-D00E90DF8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37CAA0-CAF4-3392-3341-90380C592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861B2A-0F7C-E7C7-A707-59D63AE0B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75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C1647D-837D-2F9C-CA0B-CC94E1EB9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9046E1-2ED9-B658-4E47-A147EEB3F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BAEC8B-3E7C-7453-A4E7-8943F69CF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7DFD6D1-92BB-852D-020E-964A594202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4CAC6BE-17B0-ECDD-4B02-EDBD92E51F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BB3FE93-2016-1224-072A-CC2D17001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9BA803E-56A2-AED7-3BAA-23C6EB84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2F1451C-DDF4-29CB-A74B-4DC13DF3E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37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4D64E9-AAC9-B10C-F27D-D85AFFEA4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A7F9FE3-877B-6BD9-25C2-E254F5259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1EA0C2-42DC-1383-F7CE-CCB9B0182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FFC719-5BCB-D251-FB89-69335148F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70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2185CA9-6502-99C1-68E7-7FA6014F1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F62442F-D27C-449D-039E-41FE15B6C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B67002E-4CBE-1841-B07F-76ACF05AC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51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A8BF6-E5AC-9AE5-F457-4B8711B98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B65016-0C6E-4362-109D-1EBE522C6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0CEE39-EA28-B5E7-0248-41591BE157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D85172-1888-9B18-E457-E16E39312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BFB0E8-B4BA-3AF1-D9C7-DD1605610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7368DB-A972-B0AE-9191-093D96E7C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0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C06E44-489F-52C5-17F2-C010CA2B8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150BACD-21F8-8939-4FAF-54C02D9775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1EDB198-6F55-6F5F-0552-1104BC6DE4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38364E-17DE-A982-46DE-F72FFE4A5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5E9521-7BD9-A16F-1AFC-5288AED37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0A40F7-EBAB-E3EE-D066-DB2AE4B47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45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085B8-DAA8-5074-59B4-74A07D4E4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2960522-5FB5-7BBC-BC3D-C6B8D729E5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38D8F4-426C-57CF-0BC6-455EF4E6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5625BB-C933-FD23-3858-64876ECE9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E2AC89-5650-DBC8-B10C-C5450608B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83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5A9244A-2B07-8A58-A006-0445EA852B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702A18-0BE6-6942-9F5B-C638018921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3216F2-95DA-E34B-4718-973BC7FA7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2B6E73-E12B-BBE1-297A-7F08D0E3C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209AB4-508F-C9F0-8068-94F68EA65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1945E0E-02A3-43A7-5D7B-A8D7BA378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322955-0D57-81E2-4C9F-8BFE17305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6659D3-283B-8AB5-333A-0212E7E1D9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77F0BD-3FBE-4A52-9178-F9E0E1F3C9FA}" type="datetimeFigureOut">
              <a:rPr lang="fr-FR" smtClean="0"/>
              <a:t>28/06/2024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F82254-3E36-45E8-A1C4-B33EA3D71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E0A59D-B20C-FAAC-55C4-3B70FB909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24FA54-1DFF-4D7F-8ED7-5234AE5BB9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2015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bâtiment&#10;&#10;Description générée automatiquement">
            <a:extLst>
              <a:ext uri="{FF2B5EF4-FFF2-40B4-BE49-F238E27FC236}">
                <a16:creationId xmlns:a16="http://schemas.microsoft.com/office/drawing/2014/main" id="{5D48B694-862B-A279-3685-DB11FA6177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4999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7331AF2-7B29-D8C4-C352-98B97FEABA6E}"/>
              </a:ext>
            </a:extLst>
          </p:cNvPr>
          <p:cNvSpPr txBox="1"/>
          <p:nvPr/>
        </p:nvSpPr>
        <p:spPr>
          <a:xfrm>
            <a:off x="2993923" y="540610"/>
            <a:ext cx="9449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Musée Du Village Romain -Roumanie</a:t>
            </a:r>
          </a:p>
        </p:txBody>
      </p:sp>
    </p:spTree>
    <p:extLst>
      <p:ext uri="{BB962C8B-B14F-4D97-AF65-F5344CB8AC3E}">
        <p14:creationId xmlns:p14="http://schemas.microsoft.com/office/powerpoint/2010/main" val="85079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  <p:sndAc>
          <p:stSnd loop="1">
            <p:snd r:embed="rId2" name="Kirmesmusikanten Accordion Mix 2.wav"/>
          </p:stSnd>
        </p:sndAc>
      </p:transition>
    </mc:Choice>
    <mc:Fallback xmlns="">
      <p:transition spd="slow" advClick="0" advTm="8000">
        <p:push dir="u"/>
        <p:sndAc>
          <p:stSnd loop="1">
            <p:snd r:embed="rId4" name="Kirmesmusikanten Accordion Mix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28897D2-19DE-06E3-6D5B-80ED375BDA01}"/>
              </a:ext>
            </a:extLst>
          </p:cNvPr>
          <p:cNvSpPr/>
          <p:nvPr/>
        </p:nvSpPr>
        <p:spPr>
          <a:xfrm>
            <a:off x="0" y="0"/>
            <a:ext cx="12329652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Le Musée du Village ou officiellement Musée National du Village « </a:t>
            </a:r>
            <a:r>
              <a:rPr lang="fr-FR" sz="3600" b="1" dirty="0" err="1">
                <a:solidFill>
                  <a:srgbClr val="FFFF00"/>
                </a:solidFill>
              </a:rPr>
              <a:t>Dimitrie</a:t>
            </a:r>
            <a:r>
              <a:rPr lang="fr-FR" sz="3600" b="1" dirty="0">
                <a:solidFill>
                  <a:srgbClr val="FFFF00"/>
                </a:solidFill>
              </a:rPr>
              <a:t> </a:t>
            </a:r>
            <a:r>
              <a:rPr lang="fr-FR" sz="3600" b="1" dirty="0" err="1">
                <a:solidFill>
                  <a:srgbClr val="FFFF00"/>
                </a:solidFill>
              </a:rPr>
              <a:t>Gusti</a:t>
            </a:r>
            <a:r>
              <a:rPr lang="fr-FR" sz="3600" b="1" dirty="0">
                <a:solidFill>
                  <a:srgbClr val="FFFF00"/>
                </a:solidFill>
              </a:rPr>
              <a:t> » ( roumain : </a:t>
            </a:r>
            <a:r>
              <a:rPr lang="fr-FR" sz="3600" b="1" dirty="0" err="1">
                <a:solidFill>
                  <a:srgbClr val="FFFF00"/>
                </a:solidFill>
              </a:rPr>
              <a:t>Muzeul</a:t>
            </a:r>
            <a:r>
              <a:rPr lang="fr-FR" sz="3600" b="1" dirty="0">
                <a:solidFill>
                  <a:srgbClr val="FFFF00"/>
                </a:solidFill>
              </a:rPr>
              <a:t> </a:t>
            </a:r>
            <a:r>
              <a:rPr lang="fr-FR" sz="3600" b="1" dirty="0" err="1">
                <a:solidFill>
                  <a:srgbClr val="FFFF00"/>
                </a:solidFill>
              </a:rPr>
              <a:t>Național</a:t>
            </a:r>
            <a:r>
              <a:rPr lang="fr-FR" sz="3600" b="1" dirty="0">
                <a:solidFill>
                  <a:srgbClr val="FFFF00"/>
                </a:solidFill>
              </a:rPr>
              <a:t> al </a:t>
            </a:r>
            <a:r>
              <a:rPr lang="fr-FR" sz="3600" b="1" dirty="0" err="1">
                <a:solidFill>
                  <a:srgbClr val="FFFF00"/>
                </a:solidFill>
              </a:rPr>
              <a:t>Satului</a:t>
            </a:r>
            <a:r>
              <a:rPr lang="fr-FR" sz="3600" b="1" dirty="0">
                <a:solidFill>
                  <a:srgbClr val="FFFF00"/>
                </a:solidFill>
              </a:rPr>
              <a:t> « </a:t>
            </a:r>
            <a:r>
              <a:rPr lang="fr-FR" sz="3600" b="1" dirty="0" err="1">
                <a:solidFill>
                  <a:srgbClr val="FFFF00"/>
                </a:solidFill>
              </a:rPr>
              <a:t>Dimitrie</a:t>
            </a:r>
            <a:r>
              <a:rPr lang="fr-FR" sz="3600" b="1" dirty="0">
                <a:solidFill>
                  <a:srgbClr val="FFFF00"/>
                </a:solidFill>
              </a:rPr>
              <a:t> </a:t>
            </a:r>
            <a:r>
              <a:rPr lang="fr-FR" sz="3600" b="1" dirty="0" err="1">
                <a:solidFill>
                  <a:srgbClr val="FFFF00"/>
                </a:solidFill>
              </a:rPr>
              <a:t>Gusti</a:t>
            </a:r>
            <a:r>
              <a:rPr lang="fr-FR" sz="3600" b="1" dirty="0">
                <a:solidFill>
                  <a:srgbClr val="FFFF00"/>
                </a:solidFill>
              </a:rPr>
              <a:t> » ) est un musée ethnographique en plein air situé dans le parc Roi Michel Ier , à Bucarest , en Roumanie . Le musée présente la vie traditionnelle du village roumain. Le musée s'étend sur plus de 100 000 m 2 [ 1] et contient 123 établissements paysans authentiques, 363 monuments et plus de 50 000 objets provenant de toute la Roumanie. [2] Les structures du musée allaient du XVIIe au XXe siècle, représentatives de différentes régions ethnographiques, notamment le Banat , la Transylvanie , la Moldavie , le Maramures , l'Olténie , la </a:t>
            </a:r>
            <a:r>
              <a:rPr lang="fr-FR" sz="3600" b="1" dirty="0" err="1">
                <a:solidFill>
                  <a:srgbClr val="FFFF00"/>
                </a:solidFill>
              </a:rPr>
              <a:t>Dobrogea</a:t>
            </a:r>
            <a:r>
              <a:rPr lang="fr-FR" sz="3600" b="1" dirty="0">
                <a:solidFill>
                  <a:srgbClr val="FFFF00"/>
                </a:solidFill>
              </a:rPr>
              <a:t> et la Munténie . [2]</a:t>
            </a:r>
          </a:p>
        </p:txBody>
      </p:sp>
    </p:spTree>
    <p:extLst>
      <p:ext uri="{BB962C8B-B14F-4D97-AF65-F5344CB8AC3E}">
        <p14:creationId xmlns:p14="http://schemas.microsoft.com/office/powerpoint/2010/main" val="60245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4B7638E5-5C9A-F609-4F9E-25E44F239E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084" y="999000"/>
            <a:ext cx="3240000" cy="486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arbre, bâtiment, maison&#10;&#10;Description générée automatiquement">
            <a:extLst>
              <a:ext uri="{FF2B5EF4-FFF2-40B4-BE49-F238E27FC236}">
                <a16:creationId xmlns:a16="http://schemas.microsoft.com/office/drawing/2014/main" id="{9D55E71B-34FB-E40F-2A76-2E55D1721D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9576" y="1791000"/>
            <a:ext cx="4891072" cy="327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032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B79FC42E-E56F-A8E9-B81F-690ADE584C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944" y="279000"/>
            <a:ext cx="946479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C7B0F0-26F1-7688-5311-4BE46A14820C}"/>
              </a:ext>
            </a:extLst>
          </p:cNvPr>
          <p:cNvSpPr txBox="1"/>
          <p:nvPr/>
        </p:nvSpPr>
        <p:spPr>
          <a:xfrm>
            <a:off x="3394710" y="6117335"/>
            <a:ext cx="8675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reconstituée du village de Timișeni.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69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8CE12191-9FBE-EEBB-1484-733AF672AA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389825"/>
            <a:ext cx="11448000" cy="40783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AE1F5-731D-572A-F988-F769488562CE}"/>
              </a:ext>
            </a:extLst>
          </p:cNvPr>
          <p:cNvSpPr txBox="1"/>
          <p:nvPr/>
        </p:nvSpPr>
        <p:spPr>
          <a:xfrm>
            <a:off x="2960370" y="5538830"/>
            <a:ext cx="9784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Vue du lac Herastrau depuis le musée.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89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arbre&#10;&#10;Description générée automatiquement">
            <a:extLst>
              <a:ext uri="{FF2B5EF4-FFF2-40B4-BE49-F238E27FC236}">
                <a16:creationId xmlns:a16="http://schemas.microsoft.com/office/drawing/2014/main" id="{E6A5614D-DEE0-EDDE-6FEC-61289C76F2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5736" y="294525"/>
            <a:ext cx="4486154" cy="62689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CD074F-511E-79F6-8768-CDE107B6CA19}"/>
              </a:ext>
            </a:extLst>
          </p:cNvPr>
          <p:cNvSpPr txBox="1"/>
          <p:nvPr/>
        </p:nvSpPr>
        <p:spPr>
          <a:xfrm>
            <a:off x="217170" y="3429000"/>
            <a:ext cx="3838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Danse traditionnelle des femmes dans la cour du musée.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0187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6DCFB916-959C-6972-5D01-206228661C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601" y="189000"/>
            <a:ext cx="485393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F17CFE-53A9-E9A6-2DD8-8CB1E4200F7A}"/>
              </a:ext>
            </a:extLst>
          </p:cNvPr>
          <p:cNvSpPr txBox="1"/>
          <p:nvPr/>
        </p:nvSpPr>
        <p:spPr>
          <a:xfrm>
            <a:off x="8358534" y="3863340"/>
            <a:ext cx="3486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traditionnelle orthodoxe en bois.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662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bâtiment&#10;&#10;Description générée automatiquement">
            <a:extLst>
              <a:ext uri="{FF2B5EF4-FFF2-40B4-BE49-F238E27FC236}">
                <a16:creationId xmlns:a16="http://schemas.microsoft.com/office/drawing/2014/main" id="{DFD4973C-984F-B25A-39B6-A402BEE20F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232410"/>
            <a:ext cx="5256000" cy="350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C568C8CB-9551-9220-D205-BB44186D89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7300" y="3284220"/>
            <a:ext cx="4788000" cy="335263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057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leur, herbe&#10;&#10;Description générée automatiquement">
            <a:extLst>
              <a:ext uri="{FF2B5EF4-FFF2-40B4-BE49-F238E27FC236}">
                <a16:creationId xmlns:a16="http://schemas.microsoft.com/office/drawing/2014/main" id="{9EF7DF61-5AFA-DD55-C014-568BF07323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65" y="3337560"/>
            <a:ext cx="4320000" cy="324126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F408B062-700B-8A7C-5F65-E5583C8FB5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289" y="249614"/>
            <a:ext cx="5015016" cy="33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0115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DD8821FB-5A4E-5DDB-4E31-65CB582102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44795"/>
            <a:ext cx="5148000" cy="343364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herbe&#10;&#10;Description générée automatiquement">
            <a:extLst>
              <a:ext uri="{FF2B5EF4-FFF2-40B4-BE49-F238E27FC236}">
                <a16:creationId xmlns:a16="http://schemas.microsoft.com/office/drawing/2014/main" id="{78CDA062-9AA7-5C90-1D66-8D0068F4BD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9200" y="3342326"/>
            <a:ext cx="4968000" cy="331358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619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2560BE4E-FFB4-548D-A7D8-6C565E9557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94" y="3188356"/>
            <a:ext cx="5076000" cy="338562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herbe, plante&#10;&#10;Description générée automatiquement">
            <a:extLst>
              <a:ext uri="{FF2B5EF4-FFF2-40B4-BE49-F238E27FC236}">
                <a16:creationId xmlns:a16="http://schemas.microsoft.com/office/drawing/2014/main" id="{899863D3-1CD0-AD4C-6982-636BB6832B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1518" y="230005"/>
            <a:ext cx="4968000" cy="331358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651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4B0CA208-8DE4-8824-2B1E-F63F51ED8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2" y="243450"/>
            <a:ext cx="5040000" cy="336161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Visage humain, plein air&#10;&#10;Description générée automatiquement">
            <a:extLst>
              <a:ext uri="{FF2B5EF4-FFF2-40B4-BE49-F238E27FC236}">
                <a16:creationId xmlns:a16="http://schemas.microsoft.com/office/drawing/2014/main" id="{AB07A735-56C1-BF5D-6B51-DF5830C1A5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2988" y="3094225"/>
            <a:ext cx="5328000" cy="355370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1680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femme&#10;&#10;Description générée automatiquement">
            <a:extLst>
              <a:ext uri="{FF2B5EF4-FFF2-40B4-BE49-F238E27FC236}">
                <a16:creationId xmlns:a16="http://schemas.microsoft.com/office/drawing/2014/main" id="{87E47E4C-6055-7C48-C63D-AE297C0CC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504" y="1772206"/>
            <a:ext cx="4968000" cy="331358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ulin à vent, ciel, arbre&#10;&#10;Description générée automatiquement">
            <a:extLst>
              <a:ext uri="{FF2B5EF4-FFF2-40B4-BE49-F238E27FC236}">
                <a16:creationId xmlns:a16="http://schemas.microsoft.com/office/drawing/2014/main" id="{CD276804-B402-A18A-04A7-13C93704A4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6857" y="818999"/>
            <a:ext cx="3478639" cy="52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252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gazébo&#10;&#10;Description générée automatiquement">
            <a:extLst>
              <a:ext uri="{FF2B5EF4-FFF2-40B4-BE49-F238E27FC236}">
                <a16:creationId xmlns:a16="http://schemas.microsoft.com/office/drawing/2014/main" id="{2A44F321-F132-A33B-2597-3B0D4D5140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930" y="3228699"/>
            <a:ext cx="4896000" cy="326556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B8C7007C-EBB6-B54A-72EB-77D56321BB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7072" y="283792"/>
            <a:ext cx="4932000" cy="328957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389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21314950-4180-157C-C001-17DB993FA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724" y="242046"/>
            <a:ext cx="5004000" cy="33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E01FD7D0-A598-9426-D144-BAF91305E1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5084" y="3303639"/>
            <a:ext cx="4356000" cy="3267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417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314C1303-54F1-F365-4233-375CE5D7C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71" y="292540"/>
            <a:ext cx="4464000" cy="334930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herbe&#10;&#10;Description générée automatiquement">
            <a:extLst>
              <a:ext uri="{FF2B5EF4-FFF2-40B4-BE49-F238E27FC236}">
                <a16:creationId xmlns:a16="http://schemas.microsoft.com/office/drawing/2014/main" id="{887AF7B2-3B0B-3D24-73FE-B99626F861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3729" y="3259393"/>
            <a:ext cx="5976000" cy="33615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5623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D6050CE4-D563-1238-DF8E-697BA8E86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30" y="1887793"/>
            <a:ext cx="5940000" cy="3341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ciel, nuage&#10;&#10;Description générée automatiquement">
            <a:extLst>
              <a:ext uri="{FF2B5EF4-FFF2-40B4-BE49-F238E27FC236}">
                <a16:creationId xmlns:a16="http://schemas.microsoft.com/office/drawing/2014/main" id="{670508A9-9736-F1D9-DC72-5E397CF99E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8968" y="513000"/>
            <a:ext cx="3280500" cy="583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5543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bâtiment, ciel&#10;&#10;Description générée automatiquement">
            <a:extLst>
              <a:ext uri="{FF2B5EF4-FFF2-40B4-BE49-F238E27FC236}">
                <a16:creationId xmlns:a16="http://schemas.microsoft.com/office/drawing/2014/main" id="{0073FC79-34EE-D131-0F81-372FF13BC2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6712" y="549000"/>
            <a:ext cx="3240000" cy="576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bâtiment, plante&#10;&#10;Description générée automatiquement">
            <a:extLst>
              <a:ext uri="{FF2B5EF4-FFF2-40B4-BE49-F238E27FC236}">
                <a16:creationId xmlns:a16="http://schemas.microsoft.com/office/drawing/2014/main" id="{97A0334A-6936-49B1-6959-1DC930F8FB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508" y="549000"/>
            <a:ext cx="3240000" cy="576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314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Description générée automatiquement">
            <a:extLst>
              <a:ext uri="{FF2B5EF4-FFF2-40B4-BE49-F238E27FC236}">
                <a16:creationId xmlns:a16="http://schemas.microsoft.com/office/drawing/2014/main" id="{D328E2F1-51AC-36DC-D949-685A0E2452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324465"/>
            <a:ext cx="5832000" cy="32805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herbe&#10;&#10;Description générée automatiquement">
            <a:extLst>
              <a:ext uri="{FF2B5EF4-FFF2-40B4-BE49-F238E27FC236}">
                <a16:creationId xmlns:a16="http://schemas.microsoft.com/office/drawing/2014/main" id="{8A3CE516-228B-C245-C607-75FBBA9EE4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000" y="3505921"/>
            <a:ext cx="5508000" cy="3098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3140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bâtiment&#10;&#10;Description générée automatiquement">
            <a:extLst>
              <a:ext uri="{FF2B5EF4-FFF2-40B4-BE49-F238E27FC236}">
                <a16:creationId xmlns:a16="http://schemas.microsoft.com/office/drawing/2014/main" id="{749837C3-A0B2-929F-FBFA-8E80BC284C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65" y="3638250"/>
            <a:ext cx="5940000" cy="297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herbe&#10;&#10;Description générée automatiquement">
            <a:extLst>
              <a:ext uri="{FF2B5EF4-FFF2-40B4-BE49-F238E27FC236}">
                <a16:creationId xmlns:a16="http://schemas.microsoft.com/office/drawing/2014/main" id="{0096F493-315D-586C-4D50-5CB0F91267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6625" y="249750"/>
            <a:ext cx="5652000" cy="3179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1441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bâtiment, arbre&#10;&#10;Description générée automatiquement">
            <a:extLst>
              <a:ext uri="{FF2B5EF4-FFF2-40B4-BE49-F238E27FC236}">
                <a16:creationId xmlns:a16="http://schemas.microsoft.com/office/drawing/2014/main" id="{3BCAAB90-3BC8-3D09-911D-5D67E22C19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639" y="243406"/>
            <a:ext cx="4528734" cy="302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89384A07-A4CD-2197-148C-C772F88BF2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41342" y="3731343"/>
            <a:ext cx="4356000" cy="290543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36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ulin à vent, herbe, arbre&#10;&#10;Description générée automatiquement">
            <a:extLst>
              <a:ext uri="{FF2B5EF4-FFF2-40B4-BE49-F238E27FC236}">
                <a16:creationId xmlns:a16="http://schemas.microsoft.com/office/drawing/2014/main" id="{BE1D3E30-0AB3-71D2-D431-ADD041A62E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064" y="1825976"/>
            <a:ext cx="4860000" cy="320604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plafond, décoration d’intérieur, pièce&#10;&#10;Description générée automatiquement">
            <a:extLst>
              <a:ext uri="{FF2B5EF4-FFF2-40B4-BE49-F238E27FC236}">
                <a16:creationId xmlns:a16="http://schemas.microsoft.com/office/drawing/2014/main" id="{41C37FDA-B9CB-CFDC-04EA-7ED399181D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9938" y="1770417"/>
            <a:ext cx="5004000" cy="331716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9660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734D0685-C29A-CEDE-8E68-D23956B647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9884" y="354019"/>
            <a:ext cx="4860000" cy="326088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D9A7B3BB-19D8-F39C-7117-C6747AFC00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116" y="3141436"/>
            <a:ext cx="5112000" cy="338875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7951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maison&#10;&#10;Description générée automatiquement">
            <a:extLst>
              <a:ext uri="{FF2B5EF4-FFF2-40B4-BE49-F238E27FC236}">
                <a16:creationId xmlns:a16="http://schemas.microsoft.com/office/drawing/2014/main" id="{9E650978-C1C0-F052-BB89-1B440E98D4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375" y="294998"/>
            <a:ext cx="4932000" cy="326943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herbe, signe&#10;&#10;Description générée automatiquement">
            <a:extLst>
              <a:ext uri="{FF2B5EF4-FFF2-40B4-BE49-F238E27FC236}">
                <a16:creationId xmlns:a16="http://schemas.microsoft.com/office/drawing/2014/main" id="{55374FC0-6C1D-68C6-12B9-A4BF082E57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1627" y="3229954"/>
            <a:ext cx="4932000" cy="330919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1167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bâtiment&#10;&#10;Description générée automatiquement">
            <a:extLst>
              <a:ext uri="{FF2B5EF4-FFF2-40B4-BE49-F238E27FC236}">
                <a16:creationId xmlns:a16="http://schemas.microsoft.com/office/drawing/2014/main" id="{ABF81614-8D23-0BCB-01C7-0BCA364472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374" y="3225486"/>
            <a:ext cx="4968000" cy="329330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roue, arbre, véhicule&#10;&#10;Description générée automatiquement">
            <a:extLst>
              <a:ext uri="{FF2B5EF4-FFF2-40B4-BE49-F238E27FC236}">
                <a16:creationId xmlns:a16="http://schemas.microsoft.com/office/drawing/2014/main" id="{8AF6523A-AEFB-3EB4-AA6E-477D916B49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1626" y="362056"/>
            <a:ext cx="4752000" cy="319968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9913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121CA5C1-E97A-1BD4-8EF2-28940C00C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52" y="1702620"/>
            <a:ext cx="4968000" cy="345276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E4F2C9AA-ADCC-3952-BA49-4A01B658DF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3748" y="1702620"/>
            <a:ext cx="5292000" cy="351036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8090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BF040C6-2388-C7A3-FE39-4425EBA61BD5}"/>
              </a:ext>
            </a:extLst>
          </p:cNvPr>
          <p:cNvSpPr txBox="1"/>
          <p:nvPr/>
        </p:nvSpPr>
        <p:spPr>
          <a:xfrm>
            <a:off x="914400" y="1401095"/>
            <a:ext cx="11646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Village Roumain –Roumanie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1CC57BB-5376-6E53-8B09-F2C4EF135964}"/>
              </a:ext>
            </a:extLst>
          </p:cNvPr>
          <p:cNvSpPr txBox="1"/>
          <p:nvPr/>
        </p:nvSpPr>
        <p:spPr>
          <a:xfrm>
            <a:off x="3539613" y="2595716"/>
            <a:ext cx="9394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E0EEE6-CEAE-E885-374A-B8B3EF5E594F}"/>
              </a:ext>
            </a:extLst>
          </p:cNvPr>
          <p:cNvSpPr txBox="1"/>
          <p:nvPr/>
        </p:nvSpPr>
        <p:spPr>
          <a:xfrm>
            <a:off x="4358148" y="3790337"/>
            <a:ext cx="77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EE1CF0D-C8EC-6625-DE0F-47DBA7B8E0F8}"/>
              </a:ext>
            </a:extLst>
          </p:cNvPr>
          <p:cNvSpPr txBox="1"/>
          <p:nvPr/>
        </p:nvSpPr>
        <p:spPr>
          <a:xfrm>
            <a:off x="5803491" y="4872131"/>
            <a:ext cx="6312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7035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195</Words>
  <Application>Microsoft Office PowerPoint</Application>
  <PresentationFormat>Grand écran</PresentationFormat>
  <Paragraphs>10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2024-06-27T14:29:28Z</dcterms:created>
  <dcterms:modified xsi:type="dcterms:W3CDTF">2024-06-28T07:15:01Z</dcterms:modified>
</cp:coreProperties>
</file>