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86" r:id="rId16"/>
    <p:sldId id="261" r:id="rId17"/>
    <p:sldId id="260" r:id="rId18"/>
    <p:sldId id="259" r:id="rId19"/>
    <p:sldId id="258" r:id="rId20"/>
    <p:sldId id="257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02" autoAdjust="0"/>
    <p:restoredTop sz="94660"/>
  </p:normalViewPr>
  <p:slideViewPr>
    <p:cSldViewPr snapToGrid="0">
      <p:cViewPr varScale="1">
        <p:scale>
          <a:sx n="74" d="100"/>
          <a:sy n="74" d="100"/>
        </p:scale>
        <p:origin x="29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5456C-8A4B-E57D-301F-9D93F3838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5B7941E-DCF2-9802-2241-63B1EC58C4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6CB6BB-91EC-E137-CFE3-B2F85D24A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E29A4E-91DC-5B39-ED40-44108DE97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F8F0A1-9977-A592-CED7-823BD2C8C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086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A6CCA9-68FA-87FE-979A-D4CD94743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9CE24B-BF81-9096-2980-67B7CC0193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3A50C5-4DD3-6931-ED30-717DF7F77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097BE7-1BE3-70AF-3572-BE9C8695B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87386C-A666-959F-4D2C-80D873DDF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277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DE9C65-89FF-116D-642F-96447A5A3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677BF6-2682-42F2-7131-FA7B32356D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49E5EF-7A40-0268-E3C5-2897170A8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B2A183-AC63-5D00-0377-C289D3AEF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0CFCD5-9E48-E663-3203-5E18E8225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257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1909A1-D4C7-DA60-840C-294B37D41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A0A1B3-A852-E356-6543-DF72258D9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1C8E2F-9B7A-0623-48F6-EFFE3707CE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866836-77DA-9AE3-ADF8-CB78338A4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D02C89-93D0-9655-AE7A-09656FDAB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536CEC-2D78-6C6A-EC8C-85DF2A47A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6622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7CD896-2971-1110-2860-F8C6FCDCE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CC388E-C7F3-03D2-D2F2-5FA763ABB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21F759B-ED8A-57D9-B1E6-9AB84E3CBC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B50697B-4738-1028-5724-160FD9E517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A3752AE-2A0B-4B4C-2AC2-1B913692E5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BE53EBF-BBFD-D1BB-BFE5-5F6F7BC3D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DA627C4-F8DB-D686-CAC5-350BF56E6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F2AB3FD-7A51-67F2-646B-C1F93F1AD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627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76CE4E-CE0C-7740-567C-E23C136D5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991E120-E108-A1AE-1EB4-73A4340FC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2DAD27-8648-6A79-2447-09FC746AF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F9BD47-8A08-3BB1-1C37-09A47BF9D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708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E46F09-D8C9-F7D5-E878-F0968985D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F18288F-99D3-ED8A-4FAA-DBE4BCCDC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70735EB-9D56-91D7-39FC-6E72627B1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143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B193C2-F120-13ED-A694-96874F55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46C117-0804-D43B-7302-7EA3D7761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CC17B92-0CFC-E531-3572-BBC40108EB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8D24D8-CAF9-1C83-7536-CDA860DB1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4171F0-ADCC-9727-5D4D-D0A5A3A9D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D148A22-FC31-7A46-994A-1D10817B1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45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E1B636-D961-176F-31AF-D6DE0E022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BD5E88A-9B84-D54E-4F40-7F95AF3282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C021BB-C6A9-5335-D33D-E40A2B155B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1ABA7F-B1DF-CDC8-3752-4E3CFE239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2D0EB6-E620-7831-61E9-3135AF73B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AD4806-2BDD-58B3-F3C5-3181AAD25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887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81237A-BF25-047A-6FA8-54409FDD2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B6C8958-BF44-6079-CE18-1D36ECC55D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3F6C94-6CC2-A14A-03C4-7DDAEAF37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193215-0900-276E-CB49-ABC33FD20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5C84C7-1306-76D9-1C42-8C6EFD4AF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738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7805A12-8843-5347-9B82-2EC8C0A222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4EEB83A-AEE5-539F-60D5-FB6E1D8000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6FB97A-87CF-1C58-A642-3912334B6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9F7111-A692-D1F7-6AB1-C7313EB91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66EE06-7133-8971-0F06-1F4097101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160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61B68F0-2F09-9118-CC98-90A79E15C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5AB5BF-633D-4A73-3F86-F8CA7AB756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0AF0F4-A5B0-6359-E321-B74C050F9E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583112-BAAB-4025-9C85-EAAF1C3DE3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26193D-3DFC-74D0-71D4-498AE18DA8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76C418-F279-1CF7-A0DC-64134BBE06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84135E-CA36-458B-9F7D-46E83C6FA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189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aérien&#10;&#10;Description générée automatiquement">
            <a:extLst>
              <a:ext uri="{FF2B5EF4-FFF2-40B4-BE49-F238E27FC236}">
                <a16:creationId xmlns:a16="http://schemas.microsoft.com/office/drawing/2014/main" id="{DFAB43D4-FF0F-A9F2-8B6C-19D20DAFA1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63415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37539A-F076-D7A7-4D2C-262764531F4A}"/>
              </a:ext>
            </a:extLst>
          </p:cNvPr>
          <p:cNvSpPr txBox="1"/>
          <p:nvPr/>
        </p:nvSpPr>
        <p:spPr>
          <a:xfrm>
            <a:off x="3669792" y="194585"/>
            <a:ext cx="8607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Sables d'Olonne, en Vendée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08711BD-97C3-1636-1347-62CF312D8B82}"/>
              </a:ext>
            </a:extLst>
          </p:cNvPr>
          <p:cNvSpPr txBox="1"/>
          <p:nvPr/>
        </p:nvSpPr>
        <p:spPr>
          <a:xfrm>
            <a:off x="548640" y="6366829"/>
            <a:ext cx="11643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des Sables d'Olonne, en Vendée, sur la côte atlantique française.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923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Les mariés de Vendée (Remastered).wav"/>
          </p:stSnd>
        </p:sndAc>
      </p:transition>
    </mc:Choice>
    <mc:Fallback>
      <p:transition spd="slow" advClick="0" advTm="8000">
        <p:fade/>
        <p:sndAc>
          <p:stSnd loop="1">
            <p:snd r:embed="rId2" name="Les mariés de Vendée (Remastered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0E41A0-17D8-E4BC-CDBE-A1AAA2D87A0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Les Sables-d’Olonne sont une commune nouvelle française, sous-préfecture du département de la Vendée dans la région des Pays-de-la-Loire.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La commune résulte de la fusion des communes de Château-d'Olonne, d’Olonne-sur-Mer et des Sables-d’Olonne le 1er janvier 2019, laquelle fait d’elle la deuxième commune la plus peuplée du département après La Roche-sur-Yon.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Elle offrait à la fin des années 2010, l'une des plus fortes attractivités touristiques parmi les villes française de mille à dix mille habitants selon une étude1.</a:t>
            </a:r>
          </a:p>
        </p:txBody>
      </p:sp>
    </p:spTree>
    <p:extLst>
      <p:ext uri="{BB962C8B-B14F-4D97-AF65-F5344CB8AC3E}">
        <p14:creationId xmlns:p14="http://schemas.microsoft.com/office/powerpoint/2010/main" val="6841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que, Plaque commémorative, ardoise&#10;&#10;Description générée automatiquement">
            <a:extLst>
              <a:ext uri="{FF2B5EF4-FFF2-40B4-BE49-F238E27FC236}">
                <a16:creationId xmlns:a16="http://schemas.microsoft.com/office/drawing/2014/main" id="{2903A984-6F49-EACD-F2E0-C50BB42F3D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670" y="279000"/>
            <a:ext cx="944262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271527-D0EF-B0C5-4ECB-01FF6F0AE848}"/>
              </a:ext>
            </a:extLst>
          </p:cNvPr>
          <p:cNvSpPr txBox="1"/>
          <p:nvPr/>
        </p:nvSpPr>
        <p:spPr>
          <a:xfrm>
            <a:off x="9442625" y="2651004"/>
            <a:ext cx="269443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Plaque commémorative pour François </a:t>
            </a:r>
            <a:r>
              <a:rPr lang="fr-FR" sz="2400" b="1" dirty="0" err="1">
                <a:solidFill>
                  <a:srgbClr val="FFFF00"/>
                </a:solidFill>
              </a:rPr>
              <a:t>Gabart</a:t>
            </a:r>
            <a:r>
              <a:rPr lang="fr-FR" sz="2400" b="1" dirty="0">
                <a:solidFill>
                  <a:srgbClr val="FFFF00"/>
                </a:solidFill>
              </a:rPr>
              <a:t>, vainqueur du Vendée Globe 2012-2013, aux Sables-d'Olonne.</a:t>
            </a:r>
          </a:p>
        </p:txBody>
      </p:sp>
    </p:spTree>
    <p:extLst>
      <p:ext uri="{BB962C8B-B14F-4D97-AF65-F5344CB8AC3E}">
        <p14:creationId xmlns:p14="http://schemas.microsoft.com/office/powerpoint/2010/main" val="2052513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eau&#10;&#10;Description générée automatiquement">
            <a:extLst>
              <a:ext uri="{FF2B5EF4-FFF2-40B4-BE49-F238E27FC236}">
                <a16:creationId xmlns:a16="http://schemas.microsoft.com/office/drawing/2014/main" id="{CA7B7493-9F8A-1EAA-5C39-DAF5CD400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458356-5ABF-7935-18F4-787ECA63F85A}"/>
              </a:ext>
            </a:extLst>
          </p:cNvPr>
          <p:cNvSpPr txBox="1"/>
          <p:nvPr/>
        </p:nvSpPr>
        <p:spPr>
          <a:xfrm>
            <a:off x="3474720" y="6060239"/>
            <a:ext cx="10367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Remblai des Sables-d'Olonne de nuit.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991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au&#10;&#10;Description générée automatiquement">
            <a:extLst>
              <a:ext uri="{FF2B5EF4-FFF2-40B4-BE49-F238E27FC236}">
                <a16:creationId xmlns:a16="http://schemas.microsoft.com/office/drawing/2014/main" id="{1F2461E2-A8F5-4FA1-D333-2B710C35DB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77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9E2AC7-3B7D-6C6E-6AE4-E010ADA4C140}"/>
              </a:ext>
            </a:extLst>
          </p:cNvPr>
          <p:cNvSpPr txBox="1"/>
          <p:nvPr/>
        </p:nvSpPr>
        <p:spPr>
          <a:xfrm>
            <a:off x="640224" y="3803671"/>
            <a:ext cx="3005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 de pêche des Sables-d'Olonne.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75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5B7164E3-2C03-A923-C951-8EE336FCA6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22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A30EB5-C095-A9F4-5AED-BE4A79F80249}"/>
              </a:ext>
            </a:extLst>
          </p:cNvPr>
          <p:cNvSpPr txBox="1"/>
          <p:nvPr/>
        </p:nvSpPr>
        <p:spPr>
          <a:xfrm>
            <a:off x="9156192" y="3531815"/>
            <a:ext cx="3035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Détail architectural d'un immeuble.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429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7C6949B4-5243-1F14-F677-54E7367220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103BF-E67C-13D8-3542-64671151DE75}"/>
              </a:ext>
            </a:extLst>
          </p:cNvPr>
          <p:cNvSpPr txBox="1"/>
          <p:nvPr/>
        </p:nvSpPr>
        <p:spPr>
          <a:xfrm>
            <a:off x="1207008" y="6117335"/>
            <a:ext cx="11143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piscine d'eau de mer Dombret, sur la côte sauvage de la Chaume.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583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eau&#10;&#10;Description générée automatiquement">
            <a:extLst>
              <a:ext uri="{FF2B5EF4-FFF2-40B4-BE49-F238E27FC236}">
                <a16:creationId xmlns:a16="http://schemas.microsoft.com/office/drawing/2014/main" id="{6A3BCB19-3ABA-4683-4590-48AD174C30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784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AF4D31-4416-5681-9892-D43A693B2337}"/>
              </a:ext>
            </a:extLst>
          </p:cNvPr>
          <p:cNvSpPr txBox="1"/>
          <p:nvPr/>
        </p:nvSpPr>
        <p:spPr>
          <a:xfrm>
            <a:off x="2243328" y="6117335"/>
            <a:ext cx="9168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Saint-Clair dans le quartier de La Chaume.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850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8050B230-53A4-89D7-4C0D-2ADE9BA813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17C8A1-F63D-A53B-20DD-9179C205845F}"/>
              </a:ext>
            </a:extLst>
          </p:cNvPr>
          <p:cNvSpPr txBox="1"/>
          <p:nvPr/>
        </p:nvSpPr>
        <p:spPr>
          <a:xfrm>
            <a:off x="4620768" y="6117335"/>
            <a:ext cx="8030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prieuré Saint-Nicolas.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368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D70A2C0D-331B-4AEA-516B-AF185C20EE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191" y="189000"/>
            <a:ext cx="4725618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CAACF3-5E58-2761-BAA4-9A692EF8D6EB}"/>
              </a:ext>
            </a:extLst>
          </p:cNvPr>
          <p:cNvSpPr txBox="1"/>
          <p:nvPr/>
        </p:nvSpPr>
        <p:spPr>
          <a:xfrm>
            <a:off x="1426464" y="3941064"/>
            <a:ext cx="3340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musée du Coquillage.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813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hare&#10;&#10;Description générée automatiquement">
            <a:extLst>
              <a:ext uri="{FF2B5EF4-FFF2-40B4-BE49-F238E27FC236}">
                <a16:creationId xmlns:a16="http://schemas.microsoft.com/office/drawing/2014/main" id="{A8898FD2-14E6-23A0-4DB5-158ED8D1FC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6BD05A-3D08-5193-6F4F-7315973EA297}"/>
              </a:ext>
            </a:extLst>
          </p:cNvPr>
          <p:cNvSpPr txBox="1"/>
          <p:nvPr/>
        </p:nvSpPr>
        <p:spPr>
          <a:xfrm>
            <a:off x="5571744" y="6117335"/>
            <a:ext cx="7851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phare.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088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âteau, canon&#10;&#10;Description générée automatiquement">
            <a:extLst>
              <a:ext uri="{FF2B5EF4-FFF2-40B4-BE49-F238E27FC236}">
                <a16:creationId xmlns:a16="http://schemas.microsoft.com/office/drawing/2014/main" id="{6DD5E8BC-ADE4-793E-3ACA-9B466A1C24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9125" y="279000"/>
            <a:ext cx="945371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5C19A8-73C8-CE5D-D45E-759305CBEAD1}"/>
              </a:ext>
            </a:extLst>
          </p:cNvPr>
          <p:cNvSpPr txBox="1"/>
          <p:nvPr/>
        </p:nvSpPr>
        <p:spPr>
          <a:xfrm>
            <a:off x="4547616" y="6079943"/>
            <a:ext cx="7229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Saint-Clair.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675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tour&#10;&#10;Description générée automatiquement">
            <a:extLst>
              <a:ext uri="{FF2B5EF4-FFF2-40B4-BE49-F238E27FC236}">
                <a16:creationId xmlns:a16="http://schemas.microsoft.com/office/drawing/2014/main" id="{AF46007D-AA95-5C15-F5B3-CCF86F05D6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912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4AF452-CB71-8D66-9005-53BED2FF4B4D}"/>
              </a:ext>
            </a:extLst>
          </p:cNvPr>
          <p:cNvSpPr txBox="1"/>
          <p:nvPr/>
        </p:nvSpPr>
        <p:spPr>
          <a:xfrm>
            <a:off x="9394080" y="3913632"/>
            <a:ext cx="2779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Sainte-Marie et son clocher.</a:t>
            </a:r>
          </a:p>
        </p:txBody>
      </p:sp>
    </p:spTree>
    <p:extLst>
      <p:ext uri="{BB962C8B-B14F-4D97-AF65-F5344CB8AC3E}">
        <p14:creationId xmlns:p14="http://schemas.microsoft.com/office/powerpoint/2010/main" val="1160282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9DA43D67-AFEC-6EC5-6D75-57622947A4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566613-BD6D-B55F-3940-ECEB6E15C7B4}"/>
              </a:ext>
            </a:extLst>
          </p:cNvPr>
          <p:cNvSpPr txBox="1"/>
          <p:nvPr/>
        </p:nvSpPr>
        <p:spPr>
          <a:xfrm>
            <a:off x="353568" y="3669792"/>
            <a:ext cx="3312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mur sud de l'église et la « tour des sarments ».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749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église, bâtiment, fenêtre, vitrail&#10;&#10;Description générée automatiquement">
            <a:extLst>
              <a:ext uri="{FF2B5EF4-FFF2-40B4-BE49-F238E27FC236}">
                <a16:creationId xmlns:a16="http://schemas.microsoft.com/office/drawing/2014/main" id="{CC3E8F75-9401-5448-5BC1-185CD0F6D9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018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D701C95-FDFC-53B1-DEAD-D1BA260A8CB9}"/>
              </a:ext>
            </a:extLst>
          </p:cNvPr>
          <p:cNvSpPr txBox="1"/>
          <p:nvPr/>
        </p:nvSpPr>
        <p:spPr>
          <a:xfrm>
            <a:off x="8827008" y="4084320"/>
            <a:ext cx="302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Grande verrière du chevet de l'église.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98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5A4E67AE-97EF-549E-EB39-E2A1B0AC63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0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E776C-0AF3-E0F4-95E4-F913D8EDBBF8}"/>
              </a:ext>
            </a:extLst>
          </p:cNvPr>
          <p:cNvSpPr txBox="1"/>
          <p:nvPr/>
        </p:nvSpPr>
        <p:spPr>
          <a:xfrm>
            <a:off x="585216" y="3572256"/>
            <a:ext cx="2645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L'abbaye Saint-Jean d'Orbestier.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555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DBA907E1-6EBB-BFC1-50C6-D58241EDB9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55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5606A2-AC24-BE40-F5F6-8ED057F47A4D}"/>
              </a:ext>
            </a:extLst>
          </p:cNvPr>
          <p:cNvSpPr txBox="1"/>
          <p:nvPr/>
        </p:nvSpPr>
        <p:spPr>
          <a:xfrm>
            <a:off x="9977962" y="3575304"/>
            <a:ext cx="21128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Puits d'Enfer (2012).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9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9325025A-7FCB-8ECA-DDC1-94172CC197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96A8DB-07C0-7BC6-EE20-9CB1FF40C10E}"/>
              </a:ext>
            </a:extLst>
          </p:cNvPr>
          <p:cNvSpPr txBox="1"/>
          <p:nvPr/>
        </p:nvSpPr>
        <p:spPr>
          <a:xfrm>
            <a:off x="4100155" y="6117335"/>
            <a:ext cx="9676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Baie de Cayola (2012).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017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1BC0A379-FECC-BD1E-ABD6-B55B4D8675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77952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7283FB-F7EE-262B-CB9C-98FAA56EDD82}"/>
              </a:ext>
            </a:extLst>
          </p:cNvPr>
          <p:cNvSpPr txBox="1"/>
          <p:nvPr/>
        </p:nvSpPr>
        <p:spPr>
          <a:xfrm>
            <a:off x="3736704" y="6115921"/>
            <a:ext cx="7071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Entrée du château de Pierre-Levée.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199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r, calcaire, pierre, plein air&#10;&#10;Description générée automatiquement">
            <a:extLst>
              <a:ext uri="{FF2B5EF4-FFF2-40B4-BE49-F238E27FC236}">
                <a16:creationId xmlns:a16="http://schemas.microsoft.com/office/drawing/2014/main" id="{98D18783-E277-D86C-D7A1-98EC3C768C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4C4668-B947-C12E-797C-B2B4D7F1B69B}"/>
              </a:ext>
            </a:extLst>
          </p:cNvPr>
          <p:cNvSpPr txBox="1"/>
          <p:nvPr/>
        </p:nvSpPr>
        <p:spPr>
          <a:xfrm>
            <a:off x="694944" y="3575305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Coquille sculptée.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696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égalithe, ciel&#10;&#10;Description générée automatiquement">
            <a:extLst>
              <a:ext uri="{FF2B5EF4-FFF2-40B4-BE49-F238E27FC236}">
                <a16:creationId xmlns:a16="http://schemas.microsoft.com/office/drawing/2014/main" id="{23BC63AF-DBCD-43AF-67CD-D686D18B32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072" y="364344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5C0407-CAC5-E8E7-37C5-6595F0ACCFD5}"/>
              </a:ext>
            </a:extLst>
          </p:cNvPr>
          <p:cNvSpPr txBox="1"/>
          <p:nvPr/>
        </p:nvSpPr>
        <p:spPr>
          <a:xfrm>
            <a:off x="8723232" y="3903381"/>
            <a:ext cx="3127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Menhirs jumeaux de Pierre-Levée.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111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1041FE24-E962-3C24-155B-27435F952F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100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32370B-D3B4-D08A-94CD-DCD107CD8771}"/>
              </a:ext>
            </a:extLst>
          </p:cNvPr>
          <p:cNvSpPr txBox="1"/>
          <p:nvPr/>
        </p:nvSpPr>
        <p:spPr>
          <a:xfrm>
            <a:off x="414528" y="3547872"/>
            <a:ext cx="2621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du bourg d'Olonne-sur-mer (Vendée).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879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Description générée automatiquement">
            <a:extLst>
              <a:ext uri="{FF2B5EF4-FFF2-40B4-BE49-F238E27FC236}">
                <a16:creationId xmlns:a16="http://schemas.microsoft.com/office/drawing/2014/main" id="{720FD3F1-573A-9920-DEFA-C125BF417A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C4B3CA-671B-7F3F-C79B-64E09BBF5B01}"/>
              </a:ext>
            </a:extLst>
          </p:cNvPr>
          <p:cNvSpPr txBox="1"/>
          <p:nvPr/>
        </p:nvSpPr>
        <p:spPr>
          <a:xfrm>
            <a:off x="4267200" y="6185807"/>
            <a:ext cx="6803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 de Sauveterre.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13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sol, véhicule&#10;&#10;Description générée automatiquement">
            <a:extLst>
              <a:ext uri="{FF2B5EF4-FFF2-40B4-BE49-F238E27FC236}">
                <a16:creationId xmlns:a16="http://schemas.microsoft.com/office/drawing/2014/main" id="{AF8C079D-7CE4-C080-7B7E-EDAB0D55F5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DA3729-6A7D-4DE7-6AE1-5DED62C8A486}"/>
              </a:ext>
            </a:extLst>
          </p:cNvPr>
          <p:cNvSpPr txBox="1"/>
          <p:nvPr/>
        </p:nvSpPr>
        <p:spPr>
          <a:xfrm>
            <a:off x="3103008" y="6099049"/>
            <a:ext cx="8979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Bateau de sauvetage sur la plage de Sauveterre.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737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B1462DF9-7BC2-8C5C-2528-579E2B28B9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47B776-DBA1-54F0-060F-5769E608CEE4}"/>
              </a:ext>
            </a:extLst>
          </p:cNvPr>
          <p:cNvSpPr txBox="1"/>
          <p:nvPr/>
        </p:nvSpPr>
        <p:spPr>
          <a:xfrm>
            <a:off x="3706368" y="6206543"/>
            <a:ext cx="792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Talmont Saint Hilaire.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278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3540F6C0-C404-206E-B9B7-CE701A8B70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6064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98C8DB-D589-A8E3-EFD2-E5F18122CBDC}"/>
              </a:ext>
            </a:extLst>
          </p:cNvPr>
          <p:cNvSpPr txBox="1"/>
          <p:nvPr/>
        </p:nvSpPr>
        <p:spPr>
          <a:xfrm>
            <a:off x="4230624" y="6117335"/>
            <a:ext cx="6949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plage à Olonne-sur-Mer.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974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nature, ciel, plein air, Reliefs côtiers et océaniques&#10;&#10;Description générée automatiquement">
            <a:extLst>
              <a:ext uri="{FF2B5EF4-FFF2-40B4-BE49-F238E27FC236}">
                <a16:creationId xmlns:a16="http://schemas.microsoft.com/office/drawing/2014/main" id="{94684381-7C3E-7E41-A5F1-423AF708F4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149" y="3192518"/>
            <a:ext cx="432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 11" descr="Une image contenant plein air, bateau, ciel, eau&#10;&#10;Description générée automatiquement">
            <a:extLst>
              <a:ext uri="{FF2B5EF4-FFF2-40B4-BE49-F238E27FC236}">
                <a16:creationId xmlns:a16="http://schemas.microsoft.com/office/drawing/2014/main" id="{4A70C539-30AB-77AA-F551-73152B2C44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2991" y="373380"/>
            <a:ext cx="497286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26484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88BE37DB-603B-94CB-201E-71EE510A7C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94" y="441000"/>
            <a:ext cx="4479816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Photographie aérienne, plage&#10;&#10;Description générée automatiquement">
            <a:extLst>
              <a:ext uri="{FF2B5EF4-FFF2-40B4-BE49-F238E27FC236}">
                <a16:creationId xmlns:a16="http://schemas.microsoft.com/office/drawing/2014/main" id="{5C3AB4CC-9341-8B62-8680-34D548558C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3506" y="3279228"/>
            <a:ext cx="486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7709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, pot de fleurs&#10;&#10;Description générée automatiquement">
            <a:extLst>
              <a:ext uri="{FF2B5EF4-FFF2-40B4-BE49-F238E27FC236}">
                <a16:creationId xmlns:a16="http://schemas.microsoft.com/office/drawing/2014/main" id="{EBD07F73-B33C-F02D-61E9-9B79FF5A5B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569" y="3028496"/>
            <a:ext cx="5076000" cy="338569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ateau, embarcation&#10;&#10;Description générée automatiquement">
            <a:extLst>
              <a:ext uri="{FF2B5EF4-FFF2-40B4-BE49-F238E27FC236}">
                <a16:creationId xmlns:a16="http://schemas.microsoft.com/office/drawing/2014/main" id="{F5F8D61A-BA0C-5A84-873D-E4488A77F5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431" y="482099"/>
            <a:ext cx="4896000" cy="32656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04031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anon, arme&#10;&#10;Description générée automatiquement">
            <a:extLst>
              <a:ext uri="{FF2B5EF4-FFF2-40B4-BE49-F238E27FC236}">
                <a16:creationId xmlns:a16="http://schemas.microsoft.com/office/drawing/2014/main" id="{1CF944CC-AC74-CF80-357E-8500970FF2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12" y="339498"/>
            <a:ext cx="4911544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CA5CDFE8-B9DE-1F65-2EBD-2B608FBBDE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0746" y="3169784"/>
            <a:ext cx="4968000" cy="33136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71627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01B5457-18D5-8F5F-E325-8880C15D7CCC}"/>
              </a:ext>
            </a:extLst>
          </p:cNvPr>
          <p:cNvSpPr txBox="1"/>
          <p:nvPr/>
        </p:nvSpPr>
        <p:spPr>
          <a:xfrm>
            <a:off x="992777" y="992776"/>
            <a:ext cx="11625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Les Sables –D’Olonne -Vendée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ABBE1E9-427A-FCA0-2755-4471CC69E047}"/>
              </a:ext>
            </a:extLst>
          </p:cNvPr>
          <p:cNvSpPr txBox="1"/>
          <p:nvPr/>
        </p:nvSpPr>
        <p:spPr>
          <a:xfrm>
            <a:off x="2913017" y="1800723"/>
            <a:ext cx="101367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D2E266B-60C3-DFFD-BAD1-F5226CF4744C}"/>
              </a:ext>
            </a:extLst>
          </p:cNvPr>
          <p:cNvSpPr txBox="1"/>
          <p:nvPr/>
        </p:nvSpPr>
        <p:spPr>
          <a:xfrm>
            <a:off x="4127862" y="2725132"/>
            <a:ext cx="81642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D5AA563-403B-3AEB-9737-5E2BCEB4A18D}"/>
              </a:ext>
            </a:extLst>
          </p:cNvPr>
          <p:cNvSpPr txBox="1"/>
          <p:nvPr/>
        </p:nvSpPr>
        <p:spPr>
          <a:xfrm>
            <a:off x="3487783" y="3740981"/>
            <a:ext cx="8347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E5AC8A4-83D9-1155-0DC2-CCB1804D2510}"/>
              </a:ext>
            </a:extLst>
          </p:cNvPr>
          <p:cNvSpPr txBox="1"/>
          <p:nvPr/>
        </p:nvSpPr>
        <p:spPr>
          <a:xfrm>
            <a:off x="5381898" y="4587013"/>
            <a:ext cx="7498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74573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294</Words>
  <Application>Microsoft Office PowerPoint</Application>
  <PresentationFormat>Grand écran</PresentationFormat>
  <Paragraphs>36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2024-07-11T13:23:23Z</dcterms:created>
  <dcterms:modified xsi:type="dcterms:W3CDTF">2024-07-11T15:01:18Z</dcterms:modified>
</cp:coreProperties>
</file>