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6"/>
  </p:notesMasterIdLst>
  <p:sldIdLst>
    <p:sldId id="327" r:id="rId2"/>
    <p:sldId id="326" r:id="rId3"/>
    <p:sldId id="323" r:id="rId4"/>
    <p:sldId id="325" r:id="rId5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vuoVST68ngtcwIZz718/pg==" hashData="ZqHGhNOHVfMJpC8as+IJjJyDjgc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4F4F"/>
    <a:srgbClr val="F69200"/>
    <a:srgbClr val="FF8D3F"/>
    <a:srgbClr val="25FFFF"/>
    <a:srgbClr val="FF69D8"/>
    <a:srgbClr val="683400"/>
    <a:srgbClr val="644C00"/>
    <a:srgbClr val="F27E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7680" autoAdjust="0"/>
    <p:restoredTop sz="94660"/>
  </p:normalViewPr>
  <p:slideViewPr>
    <p:cSldViewPr>
      <p:cViewPr>
        <p:scale>
          <a:sx n="86" d="100"/>
          <a:sy n="86" d="100"/>
        </p:scale>
        <p:origin x="-1507" y="-139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6CFDDF-35D9-4FC9-AFE3-7E53C747BD65}" type="datetimeFigureOut">
              <a:rPr lang="fr-FR"/>
              <a:pPr>
                <a:defRPr/>
              </a:pPr>
              <a:t>16/05/2024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FAB61E68-4115-41E7-9C6B-E7222DC3EB03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911958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CA757BA-16B0-4668-8725-7CDFE55C2AF2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CEF7581-87D2-4BE1-A3AD-20A15AE6B7A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DEA2419-6234-4BC7-A32C-35981EE58335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226A1F5-E1D1-43B7-8F3C-2AC47321FD33}" type="slidenum">
              <a:rPr lang="fr-FR" smtClean="0"/>
              <a:pPr eaLnBrk="1" hangingPunct="1"/>
              <a:t>4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39D5C2-F873-4C4C-B441-792DF54979C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545119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DA614-1F3B-4CC2-A609-A870893512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5206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C44DF0-98F9-4102-91B4-CB330AE2F36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266920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7E3BA5-0B76-4DF1-9AAE-5138F537A48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875294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1F993B-601C-4B18-9AC9-7DCEF51F67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0551358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E5A241-F27F-49D9-B1CF-8571CF84E0B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765856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CD183B-97E2-4DC7-85E2-4F2FC059E4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6195594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E9CE40-99BF-47B7-B1E4-4E4AE47F3C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329747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8F8AA0-0FE3-48C8-9172-93594BC1E92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683073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F30008-0D2E-44EC-A4C0-AEC7FD47955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44037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6BD94C-0399-4DF7-B1D4-193E2E93320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4182315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rgbClr val="FF0000"/>
            </a:gs>
            <a:gs pos="89171">
              <a:schemeClr val="tx2">
                <a:lumMod val="50000"/>
              </a:schemeClr>
            </a:gs>
            <a:gs pos="70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A01FDFC1-7D22-416A-AAFC-A600F510EEE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13" Type="http://schemas.openxmlformats.org/officeDocument/2006/relationships/image" Target="../media/image7.gif"/><Relationship Id="rId3" Type="http://schemas.openxmlformats.org/officeDocument/2006/relationships/audio" Target="../media/audio3.wav"/><Relationship Id="rId7" Type="http://schemas.openxmlformats.org/officeDocument/2006/relationships/image" Target="../media/image1.png"/><Relationship Id="rId12" Type="http://schemas.openxmlformats.org/officeDocument/2006/relationships/image" Target="../media/image6.gif"/><Relationship Id="rId17" Type="http://schemas.openxmlformats.org/officeDocument/2006/relationships/image" Target="../media/image11.gif"/><Relationship Id="rId2" Type="http://schemas.openxmlformats.org/officeDocument/2006/relationships/audio" Target="../media/audio2.wav"/><Relationship Id="rId16" Type="http://schemas.openxmlformats.org/officeDocument/2006/relationships/image" Target="../media/image10.png"/><Relationship Id="rId1" Type="http://schemas.openxmlformats.org/officeDocument/2006/relationships/audio" Target="../media/audio1.wav"/><Relationship Id="rId6" Type="http://schemas.openxmlformats.org/officeDocument/2006/relationships/notesSlide" Target="../notesSlides/notesSlide1.xml"/><Relationship Id="rId11" Type="http://schemas.openxmlformats.org/officeDocument/2006/relationships/image" Target="../media/image5.jpeg"/><Relationship Id="rId5" Type="http://schemas.openxmlformats.org/officeDocument/2006/relationships/slideLayout" Target="../slideLayouts/slideLayout1.xml"/><Relationship Id="rId15" Type="http://schemas.openxmlformats.org/officeDocument/2006/relationships/image" Target="../media/image9.jpeg"/><Relationship Id="rId10" Type="http://schemas.openxmlformats.org/officeDocument/2006/relationships/image" Target="../media/image4.png"/><Relationship Id="rId4" Type="http://schemas.openxmlformats.org/officeDocument/2006/relationships/audio" Target="../media/audio4.wav"/><Relationship Id="rId9" Type="http://schemas.openxmlformats.org/officeDocument/2006/relationships/image" Target="../media/image3.jpeg"/><Relationship Id="rId1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gif"/><Relationship Id="rId4" Type="http://schemas.openxmlformats.org/officeDocument/2006/relationships/image" Target="../media/image6.gif"/></Relationships>
</file>

<file path=ppt/slides/_rels/slide4.xml.rels><?xml version="1.0" encoding="UTF-8" standalone="yes"?>
<Relationships xmlns="http://schemas.openxmlformats.org/package/2006/relationships"><Relationship Id="rId26" Type="http://schemas.openxmlformats.org/officeDocument/2006/relationships/audio" Target="../media/audio11.wav"/><Relationship Id="rId21" Type="http://schemas.openxmlformats.org/officeDocument/2006/relationships/image" Target="../media/image26.jpeg"/><Relationship Id="rId34" Type="http://schemas.openxmlformats.org/officeDocument/2006/relationships/audio" Target="../media/audio15.wav"/><Relationship Id="rId42" Type="http://schemas.openxmlformats.org/officeDocument/2006/relationships/audio" Target="../media/audio19.wav"/><Relationship Id="rId47" Type="http://schemas.openxmlformats.org/officeDocument/2006/relationships/image" Target="../media/image39.jpeg"/><Relationship Id="rId50" Type="http://schemas.openxmlformats.org/officeDocument/2006/relationships/audio" Target="../media/audio23.wav"/><Relationship Id="rId55" Type="http://schemas.openxmlformats.org/officeDocument/2006/relationships/audio" Target="../media/audio26.wav"/><Relationship Id="rId63" Type="http://schemas.openxmlformats.org/officeDocument/2006/relationships/audio" Target="../media/audio33.wav"/><Relationship Id="rId68" Type="http://schemas.openxmlformats.org/officeDocument/2006/relationships/audio" Target="../media/audio38.wav"/><Relationship Id="rId76" Type="http://schemas.microsoft.com/office/2007/relationships/hdphoto" Target="../media/hdphoto1.wdp"/><Relationship Id="rId84" Type="http://schemas.openxmlformats.org/officeDocument/2006/relationships/image" Target="../media/image49.png"/><Relationship Id="rId89" Type="http://schemas.openxmlformats.org/officeDocument/2006/relationships/image" Target="../media/image53.gif"/><Relationship Id="rId97" Type="http://schemas.openxmlformats.org/officeDocument/2006/relationships/image" Target="../media/image58.png"/><Relationship Id="rId7" Type="http://schemas.openxmlformats.org/officeDocument/2006/relationships/image" Target="../media/image17.gif"/><Relationship Id="rId71" Type="http://schemas.openxmlformats.org/officeDocument/2006/relationships/audio" Target="../media/audio41.wav"/><Relationship Id="rId92" Type="http://schemas.openxmlformats.org/officeDocument/2006/relationships/image" Target="../media/image55.png"/><Relationship Id="rId2" Type="http://schemas.openxmlformats.org/officeDocument/2006/relationships/notesSlide" Target="../notesSlides/notesSlide4.xml"/><Relationship Id="rId16" Type="http://schemas.openxmlformats.org/officeDocument/2006/relationships/audio" Target="../media/audio6.wav"/><Relationship Id="rId29" Type="http://schemas.openxmlformats.org/officeDocument/2006/relationships/image" Target="../media/image30.jpeg"/><Relationship Id="rId11" Type="http://schemas.openxmlformats.org/officeDocument/2006/relationships/image" Target="../media/image20.png"/><Relationship Id="rId24" Type="http://schemas.openxmlformats.org/officeDocument/2006/relationships/audio" Target="../media/audio10.wav"/><Relationship Id="rId32" Type="http://schemas.openxmlformats.org/officeDocument/2006/relationships/audio" Target="../media/audio14.wav"/><Relationship Id="rId37" Type="http://schemas.openxmlformats.org/officeDocument/2006/relationships/image" Target="../media/image34.jpeg"/><Relationship Id="rId40" Type="http://schemas.openxmlformats.org/officeDocument/2006/relationships/audio" Target="../media/audio18.wav"/><Relationship Id="rId45" Type="http://schemas.openxmlformats.org/officeDocument/2006/relationships/image" Target="../media/image38.jpeg"/><Relationship Id="rId53" Type="http://schemas.openxmlformats.org/officeDocument/2006/relationships/image" Target="../media/image42.jpeg"/><Relationship Id="rId58" Type="http://schemas.openxmlformats.org/officeDocument/2006/relationships/image" Target="../media/image43.jpeg"/><Relationship Id="rId66" Type="http://schemas.openxmlformats.org/officeDocument/2006/relationships/audio" Target="../media/audio36.wav"/><Relationship Id="rId74" Type="http://schemas.openxmlformats.org/officeDocument/2006/relationships/audio" Target="../media/audio44.wav"/><Relationship Id="rId79" Type="http://schemas.openxmlformats.org/officeDocument/2006/relationships/image" Target="../media/image46.png"/><Relationship Id="rId87" Type="http://schemas.openxmlformats.org/officeDocument/2006/relationships/image" Target="../media/image51.gif"/><Relationship Id="rId5" Type="http://schemas.openxmlformats.org/officeDocument/2006/relationships/image" Target="../media/image15.png"/><Relationship Id="rId61" Type="http://schemas.openxmlformats.org/officeDocument/2006/relationships/audio" Target="../media/audio31.wav"/><Relationship Id="rId82" Type="http://schemas.openxmlformats.org/officeDocument/2006/relationships/image" Target="../media/image48.png"/><Relationship Id="rId90" Type="http://schemas.openxmlformats.org/officeDocument/2006/relationships/image" Target="../media/image54.png"/><Relationship Id="rId95" Type="http://schemas.openxmlformats.org/officeDocument/2006/relationships/image" Target="../media/image57.jpeg"/><Relationship Id="rId19" Type="http://schemas.openxmlformats.org/officeDocument/2006/relationships/image" Target="../media/image25.jpeg"/><Relationship Id="rId14" Type="http://schemas.openxmlformats.org/officeDocument/2006/relationships/audio" Target="../media/audio5.wav"/><Relationship Id="rId22" Type="http://schemas.openxmlformats.org/officeDocument/2006/relationships/audio" Target="../media/audio9.wav"/><Relationship Id="rId27" Type="http://schemas.openxmlformats.org/officeDocument/2006/relationships/image" Target="../media/image29.jpeg"/><Relationship Id="rId30" Type="http://schemas.openxmlformats.org/officeDocument/2006/relationships/audio" Target="../media/audio13.wav"/><Relationship Id="rId35" Type="http://schemas.openxmlformats.org/officeDocument/2006/relationships/image" Target="../media/image33.jpeg"/><Relationship Id="rId43" Type="http://schemas.openxmlformats.org/officeDocument/2006/relationships/image" Target="../media/image37.jpeg"/><Relationship Id="rId48" Type="http://schemas.openxmlformats.org/officeDocument/2006/relationships/audio" Target="../media/audio22.wav"/><Relationship Id="rId56" Type="http://schemas.openxmlformats.org/officeDocument/2006/relationships/audio" Target="../media/audio27.wav"/><Relationship Id="rId64" Type="http://schemas.openxmlformats.org/officeDocument/2006/relationships/audio" Target="../media/audio34.wav"/><Relationship Id="rId69" Type="http://schemas.openxmlformats.org/officeDocument/2006/relationships/audio" Target="../media/audio39.wav"/><Relationship Id="rId77" Type="http://schemas.openxmlformats.org/officeDocument/2006/relationships/image" Target="../media/image45.png"/><Relationship Id="rId100" Type="http://schemas.openxmlformats.org/officeDocument/2006/relationships/image" Target="../media/image60.png"/><Relationship Id="rId8" Type="http://schemas.openxmlformats.org/officeDocument/2006/relationships/image" Target="../media/image12.gif"/><Relationship Id="rId51" Type="http://schemas.openxmlformats.org/officeDocument/2006/relationships/image" Target="../media/image41.jpeg"/><Relationship Id="rId72" Type="http://schemas.openxmlformats.org/officeDocument/2006/relationships/audio" Target="../media/audio42.wav"/><Relationship Id="rId80" Type="http://schemas.microsoft.com/office/2007/relationships/hdphoto" Target="../media/hdphoto3.wdp"/><Relationship Id="rId85" Type="http://schemas.microsoft.com/office/2007/relationships/hdphoto" Target="../media/hdphoto5.wdp"/><Relationship Id="rId93" Type="http://schemas.microsoft.com/office/2007/relationships/hdphoto" Target="../media/hdphoto7.wdp"/><Relationship Id="rId98" Type="http://schemas.openxmlformats.org/officeDocument/2006/relationships/image" Target="../media/image59.png"/><Relationship Id="rId3" Type="http://schemas.openxmlformats.org/officeDocument/2006/relationships/image" Target="../media/image13.png"/><Relationship Id="rId12" Type="http://schemas.openxmlformats.org/officeDocument/2006/relationships/image" Target="../media/image21.png"/><Relationship Id="rId17" Type="http://schemas.openxmlformats.org/officeDocument/2006/relationships/image" Target="../media/image24.jpeg"/><Relationship Id="rId25" Type="http://schemas.openxmlformats.org/officeDocument/2006/relationships/image" Target="../media/image28.jpeg"/><Relationship Id="rId33" Type="http://schemas.openxmlformats.org/officeDocument/2006/relationships/image" Target="../media/image32.jpeg"/><Relationship Id="rId38" Type="http://schemas.openxmlformats.org/officeDocument/2006/relationships/audio" Target="../media/audio17.wav"/><Relationship Id="rId46" Type="http://schemas.openxmlformats.org/officeDocument/2006/relationships/audio" Target="../media/audio21.wav"/><Relationship Id="rId59" Type="http://schemas.openxmlformats.org/officeDocument/2006/relationships/audio" Target="../media/audio29.wav"/><Relationship Id="rId67" Type="http://schemas.openxmlformats.org/officeDocument/2006/relationships/audio" Target="../media/audio37.wav"/><Relationship Id="rId20" Type="http://schemas.openxmlformats.org/officeDocument/2006/relationships/audio" Target="../media/audio8.wav"/><Relationship Id="rId41" Type="http://schemas.openxmlformats.org/officeDocument/2006/relationships/image" Target="../media/image36.jpeg"/><Relationship Id="rId54" Type="http://schemas.openxmlformats.org/officeDocument/2006/relationships/audio" Target="../media/audio25.wav"/><Relationship Id="rId62" Type="http://schemas.openxmlformats.org/officeDocument/2006/relationships/audio" Target="../media/audio32.wav"/><Relationship Id="rId70" Type="http://schemas.openxmlformats.org/officeDocument/2006/relationships/audio" Target="../media/audio40.wav"/><Relationship Id="rId75" Type="http://schemas.openxmlformats.org/officeDocument/2006/relationships/image" Target="../media/image44.jpeg"/><Relationship Id="rId83" Type="http://schemas.microsoft.com/office/2007/relationships/hdphoto" Target="../media/hdphoto4.wdp"/><Relationship Id="rId88" Type="http://schemas.openxmlformats.org/officeDocument/2006/relationships/image" Target="../media/image52.gif"/><Relationship Id="rId91" Type="http://schemas.microsoft.com/office/2007/relationships/hdphoto" Target="../media/hdphoto6.wdp"/><Relationship Id="rId96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gif"/><Relationship Id="rId15" Type="http://schemas.openxmlformats.org/officeDocument/2006/relationships/image" Target="../media/image23.jpeg"/><Relationship Id="rId23" Type="http://schemas.openxmlformats.org/officeDocument/2006/relationships/image" Target="../media/image27.jpeg"/><Relationship Id="rId28" Type="http://schemas.openxmlformats.org/officeDocument/2006/relationships/audio" Target="../media/audio12.wav"/><Relationship Id="rId36" Type="http://schemas.openxmlformats.org/officeDocument/2006/relationships/audio" Target="../media/audio16.wav"/><Relationship Id="rId49" Type="http://schemas.openxmlformats.org/officeDocument/2006/relationships/image" Target="../media/image40.jpeg"/><Relationship Id="rId57" Type="http://schemas.openxmlformats.org/officeDocument/2006/relationships/audio" Target="../media/audio28.wav"/><Relationship Id="rId10" Type="http://schemas.openxmlformats.org/officeDocument/2006/relationships/image" Target="../media/image19.gif"/><Relationship Id="rId31" Type="http://schemas.openxmlformats.org/officeDocument/2006/relationships/image" Target="../media/image31.jpeg"/><Relationship Id="rId44" Type="http://schemas.openxmlformats.org/officeDocument/2006/relationships/audio" Target="../media/audio20.wav"/><Relationship Id="rId52" Type="http://schemas.openxmlformats.org/officeDocument/2006/relationships/audio" Target="../media/audio24.wav"/><Relationship Id="rId60" Type="http://schemas.openxmlformats.org/officeDocument/2006/relationships/audio" Target="../media/audio30.wav"/><Relationship Id="rId65" Type="http://schemas.openxmlformats.org/officeDocument/2006/relationships/audio" Target="../media/audio35.wav"/><Relationship Id="rId73" Type="http://schemas.openxmlformats.org/officeDocument/2006/relationships/audio" Target="../media/audio43.wav"/><Relationship Id="rId78" Type="http://schemas.microsoft.com/office/2007/relationships/hdphoto" Target="../media/hdphoto2.wdp"/><Relationship Id="rId81" Type="http://schemas.openxmlformats.org/officeDocument/2006/relationships/image" Target="../media/image47.jpeg"/><Relationship Id="rId86" Type="http://schemas.openxmlformats.org/officeDocument/2006/relationships/image" Target="../media/image50.gif"/><Relationship Id="rId94" Type="http://schemas.openxmlformats.org/officeDocument/2006/relationships/image" Target="../media/image56.png"/><Relationship Id="rId99" Type="http://schemas.microsoft.com/office/2007/relationships/hdphoto" Target="../media/hdphoto8.wdp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3" Type="http://schemas.openxmlformats.org/officeDocument/2006/relationships/image" Target="../media/image22.gif"/><Relationship Id="rId18" Type="http://schemas.openxmlformats.org/officeDocument/2006/relationships/audio" Target="../media/audio7.wav"/><Relationship Id="rId39" Type="http://schemas.openxmlformats.org/officeDocument/2006/relationships/image" Target="../media/image3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1000">
              <a:schemeClr val="accent4">
                <a:lumMod val="10000"/>
              </a:schemeClr>
            </a:gs>
            <a:gs pos="89171">
              <a:schemeClr val="tx2">
                <a:lumMod val="50000"/>
              </a:schemeClr>
            </a:gs>
            <a:gs pos="67000">
              <a:srgbClr val="FFC000"/>
            </a:gs>
            <a:gs pos="84584">
              <a:srgbClr val="C00000"/>
            </a:gs>
            <a:gs pos="77000">
              <a:schemeClr val="accent4">
                <a:lumMod val="10000"/>
              </a:schemeClr>
            </a:gs>
            <a:gs pos="93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50. 1576.wav">
            <a:hlinkClick r:id="" action="ppaction://media"/>
          </p:cNvPr>
          <p:cNvPicPr>
            <a:picLocks noRot="1" noChangeAspect="1"/>
          </p:cNvPicPr>
          <p:nvPr>
            <a:wavAudioFile r:embed="rId1" name="50. Sheila - Sheila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2" descr="C:\Users\Solenn\Desktop\1_Modifié.jpe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" y="115888"/>
            <a:ext cx="8834438" cy="662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Solenn\Desktop\1_Modifié1.jpe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31514.wav">
            <a:hlinkClick r:id="" action="ppaction://media"/>
          </p:cNvPr>
          <p:cNvPicPr>
            <a:picLocks noRot="1" noChangeAspect="1"/>
          </p:cNvPicPr>
          <p:nvPr>
            <a:wavAudioFile r:embed="rId2" name="3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03. 1514.wav">
            <a:hlinkClick r:id="" action="ppaction://media"/>
          </p:cNvPr>
          <p:cNvPicPr>
            <a:picLocks noRot="1" noChangeAspect="1"/>
          </p:cNvPicPr>
          <p:nvPr>
            <a:wavAudioFile r:embed="rId3" name="03. F.B.I..wav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1849438"/>
            <a:ext cx="3217862" cy="321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Ellipse 7"/>
          <p:cNvSpPr/>
          <p:nvPr/>
        </p:nvSpPr>
        <p:spPr bwMode="auto">
          <a:xfrm rot="7484241">
            <a:off x="5085557" y="2936081"/>
            <a:ext cx="1036638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382713" y="1057275"/>
            <a:ext cx="6408737" cy="4746625"/>
          </a:xfrm>
          <a:prstGeom prst="frame">
            <a:avLst>
              <a:gd name="adj1" fmla="val 3068"/>
            </a:avLst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4" name="Rectangle à coins arrondis 3"/>
          <p:cNvSpPr/>
          <p:nvPr/>
        </p:nvSpPr>
        <p:spPr bwMode="auto">
          <a:xfrm>
            <a:off x="4267200" y="2736850"/>
            <a:ext cx="319088" cy="115888"/>
          </a:xfrm>
          <a:prstGeom prst="roundRect">
            <a:avLst/>
          </a:prstGeom>
          <a:solidFill>
            <a:schemeClr val="accent4">
              <a:lumMod val="10000"/>
            </a:schemeClr>
          </a:solid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2060" name="Image 2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1577" y="6147662"/>
            <a:ext cx="496887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18. 1576.wav">
            <a:hlinkClick r:id="" action="ppaction://media"/>
          </p:cNvPr>
          <p:cNvPicPr>
            <a:picLocks noRot="1" noChangeAspect="1"/>
          </p:cNvPicPr>
          <p:nvPr>
            <a:wavAudioFile r:embed="rId4" name="18. Le locomotion - Sylvie Vartan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31242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5">
            <a:duotone>
              <a:prstClr val="black"/>
              <a:schemeClr val="tx2">
                <a:lumMod val="75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618" y="1853515"/>
            <a:ext cx="3409510" cy="30961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6" descr="C:\Users\Solenn\Desktop\666 (FILEminimizer).jpg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8223" y="1997430"/>
            <a:ext cx="2951162" cy="280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4" descr="C:\Users\JCL\Desktop\cd2.gif"/>
          <p:cNvPicPr>
            <a:picLocks noChangeAspect="1" noChangeArrowheads="1" noCrop="1"/>
          </p:cNvPicPr>
          <p:nvPr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7200" y="476672"/>
            <a:ext cx="566238" cy="251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999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999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999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7963"/>
            <a:ext cx="8791575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L'eau à la bouche - Serge Gainsbourg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L'hélicon - Boby Lapointe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Est-ce que tu le sais - Sylvie Vartan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Une petite fille - Claude Nougaro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Panne d'essence - Frankie Jordan, Sylvie Vartan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Kili Watch - Les Cousins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Shout Shout - Les Chaussettes Noires, Eddy Mitchell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Le jour le plus long - Annie Cordy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Croque la pomme - Danny Boy &amp; ses Pénitents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Sheila - Sheila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Salomé - Gélou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Ma première cigarette - Gillian Hills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Le coup du charme - Les Champions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Multiplication - Lucky Blondo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Ça tourne rond (African Waltz) - Nicole Croisille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Le vagabond - Richard Anthony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17. La leçon de twist - Danyel Gérard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18. L'idole des jeunes - Johnny Hallyday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19. Le temps de l'amour - Françoise Hardy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20. Pour une amourette - Leny Escudero</a:t>
            </a:r>
          </a:p>
        </p:txBody>
      </p:sp>
      <p:sp>
        <p:nvSpPr>
          <p:cNvPr id="9" name="Cadre 8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07963"/>
            <a:ext cx="8791575" cy="646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 descr="C:\Users\Solenn\Desktop\1_Modifié1.jpe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728663"/>
            <a:ext cx="7200900" cy="539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adre 10"/>
          <p:cNvSpPr/>
          <p:nvPr/>
        </p:nvSpPr>
        <p:spPr>
          <a:xfrm>
            <a:off x="1476375" y="1052513"/>
            <a:ext cx="6191250" cy="46799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836738" y="1654175"/>
            <a:ext cx="5470525" cy="3478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01. Can't Help Falling In Love - Elvis Presley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02. House of the Risin' Sun - Bob Dylan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03. Unchain My Heart - Ray Charles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04. Stand by Me - Ben E. King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05. Don't Make Me Over - Dionne Warwick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06. Baby John - Dick Rivers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07. Only the Lonely - Roy Orbison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08. Blueberry Hill - Fats Domino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09. Apache - The Shadows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10. Let's Dance - Chris Montez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11. Runaway - Del Shannon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12. Last Night - The Mar Keys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13. Hey Baby - Bruce Channel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14. Chain Gang - Sam Cooke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15. Dedicated to the One I Love - The Shirelles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16. Fingertips (Part. 1) - Little Stevie Wonder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17. Surfin' Safari - The Beach Boys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18. Route 66 - Chuck Berry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19. Please, Please, Please - James Brown</a:t>
            </a:r>
          </a:p>
          <a:p>
            <a:pPr algn="ctr" eaLnBrk="1" hangingPunct="1"/>
            <a:r>
              <a:rPr lang="fr-FR" sz="1100" b="1">
                <a:solidFill>
                  <a:srgbClr val="FFFF00"/>
                </a:solidFill>
              </a:rPr>
              <a:t>20. Let's Twist Again - Chubby Checker</a:t>
            </a:r>
          </a:p>
        </p:txBody>
      </p:sp>
      <p:pic>
        <p:nvPicPr>
          <p:cNvPr id="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57150"/>
            <a:ext cx="903605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6733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988"/>
            <a:ext cx="9136063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50" y="6402388"/>
            <a:ext cx="568325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7825" y="6373813"/>
            <a:ext cx="495300" cy="174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62300"/>
            <a:ext cx="368300" cy="2259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48013"/>
            <a:ext cx="298450" cy="225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11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4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8775" y="1408113"/>
            <a:ext cx="661988" cy="661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6" descr="C:\Users\Marie-Jose\Desktop\NUMEROS JUKEBOX NOIR\1 (FILEminimizer).jpg">
            <a:hlinkClick r:id="" action="ppaction://noaction" highlightClick="1">
              <a:snd r:embed="rId14" name="61. Can't Help Falling In Love - Elvis Presley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2" descr="C:\Users\Marie-Jose\Desktop\NUMEROS JUKEBOX NOIR\2 (FILEminimizer).jpg">
            <a:hlinkClick r:id="" action="ppaction://noaction" highlightClick="1">
              <a:snd r:embed="rId16" name="62. House of the Risin' Sun - Bob Dyla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7963" y="33559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3" descr="C:\Users\Marie-Jose\Desktop\NUMEROS JUKEBOX NOIR\3 (FILEminimizer).jpg">
            <a:hlinkClick r:id="" action="ppaction://noaction" highlightClick="1">
              <a:snd r:embed="rId18" name="63. Unchain My Heart - Ray Charle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506412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4" descr="C:\Users\Marie-Jose\Desktop\NUMEROS JUKEBOX NOIR\4 (FILEminimizer).jpg">
            <a:hlinkClick r:id="" action="ppaction://noaction" highlightClick="1">
              <a:snd r:embed="rId20" name="64. Stand by Me - Ben E. King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833813"/>
            <a:ext cx="482600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C:\Users\Marie-Jose\Desktop\NUMEROS JUKEBOX NOIR\5 (FILEminimizer).jpg">
            <a:hlinkClick r:id="" action="ppaction://noaction" highlightClick="1">
              <a:snd r:embed="rId22" name="65. Don't Make Me Over - Dionne Warwick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076700"/>
            <a:ext cx="506412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6" descr="C:\Users\Marie-Jose\Desktop\NUMEROS JUKEBOX NOIR\6 (FILEminimizer).jpg">
            <a:hlinkClick r:id="" action="ppaction://noaction" highlightClick="1">
              <a:snd r:embed="rId24" name="66. Baby John - Dick River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289425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7" descr="C:\Users\Marie-Jose\Desktop\NUMEROS JUKEBOX NOIR\7 (FILEminimizer).jpg">
            <a:hlinkClick r:id="" action="ppaction://noaction" highlightClick="1">
              <a:snd r:embed="rId26" name="67. Only the Lonely - Roy Orbison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514850"/>
            <a:ext cx="51593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8" descr="C:\Users\Marie-Jose\Desktop\NUMEROS JUKEBOX NOIR\8 (FILEminimizer).jpg">
            <a:hlinkClick r:id="" action="ppaction://noaction" highlightClick="1">
              <a:snd r:embed="rId28" name="68. Blueberry Hill - Fats Domino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472122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9" descr="C:\Users\Marie-Jose\Desktop\NUMEROS JUKEBOX NOIR\9 (FILEminimizer).jpg">
            <a:hlinkClick r:id="" action="ppaction://noaction" highlightClick="1">
              <a:snd r:embed="rId30" name="69. Apache - The Shadow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4968875"/>
            <a:ext cx="53022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10" descr="C:\Users\Marie-Jose\Desktop\NUMEROS JUKEBOX NOIR\10 (FILEminimizer).jpg">
            <a:hlinkClick r:id="" action="ppaction://noaction" highlightClick="1">
              <a:snd r:embed="rId32" name="70. Let's Dance - Chris Montez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425" y="5178425"/>
            <a:ext cx="42386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11" descr="C:\Users\Marie-Jose\Desktop\NUMEROS JUKEBOX NOIR\11 (FILEminimizer).jpg">
            <a:hlinkClick r:id="" action="ppaction://noaction" highlightClick="1">
              <a:snd r:embed="rId34" name="71. Runaway - Del Shannon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12" descr="C:\Users\Marie-Jose\Desktop\NUMEROS JUKEBOX NOIR\12 (FILEminimizer).jpg">
            <a:hlinkClick r:id="" action="ppaction://noaction" highlightClick="1">
              <a:snd r:embed="rId36" name="72. Last Night - The Mar Key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13" descr="C:\Users\Marie-Jose\Desktop\NUMEROS JUKEBOX NOIR\13 (FILEminimizer).jpg">
            <a:hlinkClick r:id="" action="ppaction://noaction" highlightClick="1">
              <a:snd r:embed="rId38" name="73. Hey Baby - Bruce Channel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3579813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14" descr="C:\Users\Marie-Jose\Desktop\NUMEROS JUKEBOX NOIR\14 (FILEminimizer).jpg">
            <a:hlinkClick r:id="" action="ppaction://noaction" highlightClick="1">
              <a:snd r:embed="rId40" name="74. Chain Gang - Sam Cooke.wav"/>
            </a:hlinkClick>
          </p:cNvPr>
          <p:cNvPicPr>
            <a:picLocks noChangeAspect="1" noChangeArrowheads="1"/>
          </p:cNvPicPr>
          <p:nvPr/>
        </p:nvPicPr>
        <p:blipFill>
          <a:blip r:embed="rId4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3833813"/>
            <a:ext cx="407988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15" descr="C:\Users\Marie-Jose\Desktop\NUMEROS JUKEBOX NOIR\15 (FILEminimizer).jpg">
            <a:hlinkClick r:id="" action="ppaction://noaction" highlightClick="1">
              <a:snd r:embed="rId42" name="75. Dedicated to the One I Love - The Shirelles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8988" y="4060825"/>
            <a:ext cx="4381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16" descr="C:\Users\Marie-Jose\Desktop\NUMEROS JUKEBOX NOIR\16 (FILEminimizer).jpg">
            <a:hlinkClick r:id="" action="ppaction://noaction" highlightClick="1">
              <a:snd r:embed="rId44" name="76. Fingertips (Part. 1) - Little Stevie Wonder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286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17" descr="C:\Users\Marie-Jose\Desktop\NUMEROS JUKEBOX NOIR\17 (FILEminimizer).jpg">
            <a:hlinkClick r:id="" action="ppaction://noaction" highlightClick="1">
              <a:snd r:embed="rId46" name="77. Surfin' Safari - The Beach Boys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3275" y="4514850"/>
            <a:ext cx="423863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18" descr="C:\Users\Marie-Jose\Desktop\NUMEROS JUKEBOX NOIR\18 (FILEminimizer).jpg">
            <a:hlinkClick r:id="" action="ppaction://noaction" highlightClick="1">
              <a:snd r:embed="rId48" name="78. Route 66 - Chuck Berry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721225"/>
            <a:ext cx="4286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19" descr="C:\Users\Marie-Jose\Desktop\NUMEROS JUKEBOX NOIR\19 (FILEminimizer).jpg">
            <a:hlinkClick r:id="" action="ppaction://noaction" highlightClick="1">
              <a:snd r:embed="rId50" name="79. Please, Please, Please - James Brown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9150" y="4957763"/>
            <a:ext cx="420688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0" descr="C:\Users\Marie-Jose\Desktop\NUMEROS JUKEBOX NOIR\20 (FILEminimizer).jpg">
            <a:hlinkClick r:id="" action="ppaction://noaction" highlightClick="1">
              <a:snd r:embed="rId52" name="80. Let's Twist Again - Chubby Checker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3913" y="5176838"/>
            <a:ext cx="4159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56" descr="C:\Users\Marie-Jose\Desktop\NUMEROS JUKEBOX NOIR\1 (FILEminimizer).jpg">
            <a:hlinkClick r:id="" action="ppaction://noaction" highlightClick="1">
              <a:snd r:embed="rId54" name="41. L'eau à la bouche - Serge Gainsbourg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3097213"/>
            <a:ext cx="573087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2" descr="C:\Users\Marie-Jose\Desktop\NUMEROS JUKEBOX NOIR\2 (FILEminimizer).jpg">
            <a:hlinkClick r:id="" action="ppaction://noaction" highlightClick="1">
              <a:snd r:embed="rId55" name="42. L'hélicon - Boby Lapointe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3321050"/>
            <a:ext cx="5143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3" descr="C:\Users\Marie-Jose\Desktop\NUMEROS JUKEBOX NOIR\3 (FILEminimizer).jpg">
            <a:hlinkClick r:id="" action="ppaction://noaction" highlightClick="1">
              <a:snd r:embed="rId56" name="43. Est-ce que tu le sais - Sylvie Vartan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9575" y="3560763"/>
            <a:ext cx="479425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C:\Users\Marie-Jose\Desktop\NUMEROS JUKEBOX NOIR\4 (FILEminimizer).jpg">
            <a:hlinkClick r:id="" action="ppaction://noaction" highlightClick="1">
              <a:snd r:embed="rId57" name="44. Une petite fille - Claude Nougaro.wav"/>
            </a:hlinkClick>
          </p:cNvPr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4813" y="3798888"/>
            <a:ext cx="427037" cy="261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746" y="945474"/>
            <a:ext cx="1815136" cy="1178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58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58651" y="2224926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62" name="Image 10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6738" y="1371600"/>
            <a:ext cx="661987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3" name="Picture 5" descr="C:\Users\Marie-Jose\Desktop\NUMEROS JUKEBOX NOIR\5 (FILEminimizer).jpg">
            <a:hlinkClick r:id="" action="ppaction://noaction" highlightClick="1">
              <a:snd r:embed="rId59" name="45. Panne d'essence - Frankie Jordan, Sylvie Vartan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0" y="4043363"/>
            <a:ext cx="506413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4" name="Picture 6" descr="C:\Users\Marie-Jose\Desktop\NUMEROS JUKEBOX NOIR\6 (FILEminimizer).jpg">
            <a:hlinkClick r:id="" action="ppaction://noaction" highlightClick="1">
              <a:snd r:embed="rId60" name="46. Kili Watch - Les Cousins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260850"/>
            <a:ext cx="5159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5" name="Picture 7" descr="C:\Users\Marie-Jose\Desktop\NUMEROS JUKEBOX NOIR\7 (FILEminimizer).jpg">
            <a:hlinkClick r:id="" action="ppaction://noaction" highlightClick="1">
              <a:snd r:embed="rId61" name="47. Shout Shout - Les Chaussettes Noires, Eddy Mitchell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4494213"/>
            <a:ext cx="515937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6" name="Picture 8" descr="C:\Users\Marie-Jose\Desktop\NUMEROS JUKEBOX NOIR\8 (FILEminimizer).jpg">
            <a:hlinkClick r:id="" action="ppaction://noaction" highlightClick="1">
              <a:snd r:embed="rId62" name="48. Le jour le plus long - Annie Cordy.wav"/>
            </a:hlinkClick>
          </p:cNvPr>
          <p:cNvPicPr>
            <a:picLocks noChangeAspect="1" noChangeArrowheads="1"/>
          </p:cNvPicPr>
          <p:nvPr/>
        </p:nvPicPr>
        <p:blipFill>
          <a:blip r:embed="rId2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7350" y="4740275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7" name="Picture 9" descr="C:\Users\Marie-Jose\Desktop\NUMEROS JUKEBOX NOIR\9 (FILEminimizer).jpg">
            <a:hlinkClick r:id="" action="ppaction://noaction" highlightClick="1">
              <a:snd r:embed="rId63" name="49. Croque la pomme - Danny Boy &amp; ses Pénitents.wav"/>
            </a:hlinkClick>
          </p:cNvPr>
          <p:cNvPicPr>
            <a:picLocks noChangeAspect="1" noChangeArrowheads="1"/>
          </p:cNvPicPr>
          <p:nvPr/>
        </p:nvPicPr>
        <p:blipFill>
          <a:blip r:embed="rId3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2588" y="4964113"/>
            <a:ext cx="530225" cy="23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8" name="Picture 10" descr="C:\Users\Marie-Jose\Desktop\NUMEROS JUKEBOX NOIR\10 (FILEminimizer).jpg">
            <a:hlinkClick r:id="" action="ppaction://noaction" highlightClick="1">
              <a:snd r:embed="rId64" name="50. Sheila - Sheila.wav"/>
            </a:hlinkClick>
          </p:cNvPr>
          <p:cNvPicPr>
            <a:picLocks noChangeAspect="1" noChangeArrowheads="1"/>
          </p:cNvPicPr>
          <p:nvPr/>
        </p:nvPicPr>
        <p:blipFill>
          <a:blip r:embed="rId3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7188" y="5167313"/>
            <a:ext cx="53022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69" name="Picture 11" descr="C:\Users\Marie-Jose\Desktop\NUMEROS JUKEBOX NOIR\11 (FILEminimizer).jpg">
            <a:hlinkClick r:id="" action="ppaction://noaction" highlightClick="1">
              <a:snd r:embed="rId65" name="51. Salomé - Gélou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3087688"/>
            <a:ext cx="473075" cy="249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0" name="Picture 12" descr="C:\Users\Marie-Jose\Desktop\NUMEROS JUKEBOX NOIR\12 (FILEminimizer).jpg">
            <a:hlinkClick r:id="" action="ppaction://noaction" highlightClick="1">
              <a:snd r:embed="rId66" name="52. Ma première cigarette - Gillian Hills.wav"/>
            </a:hlinkClick>
          </p:cNvPr>
          <p:cNvPicPr>
            <a:picLocks noChangeAspect="1" noChangeArrowheads="1"/>
          </p:cNvPicPr>
          <p:nvPr/>
        </p:nvPicPr>
        <p:blipFill>
          <a:blip r:embed="rId3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3321050"/>
            <a:ext cx="4429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1" name="Picture 13" descr="C:\Users\Marie-Jose\Desktop\NUMEROS JUKEBOX NOIR\13 (FILEminimizer).jpg">
            <a:hlinkClick r:id="" action="ppaction://noaction" highlightClick="1">
              <a:snd r:embed="rId67" name="53. Le coup du charme - Les Champions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3548063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2" name="Picture 14" descr="C:\Users\Marie-Jose\Desktop\NUMEROS JUKEBOX NOIR\14 (FILEminimizer).jpg">
            <a:hlinkClick r:id="" action="ppaction://noaction" highlightClick="1">
              <a:snd r:embed="rId68" name="54. Multiplication - Lucky Blondo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2350" y="3805238"/>
            <a:ext cx="454025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3" name="Picture 15" descr="C:\Users\Marie-Jose\Desktop\NUMEROS JUKEBOX NOIR\15 (FILEminimizer).jpg">
            <a:hlinkClick r:id="" action="ppaction://noaction" highlightClick="1">
              <a:snd r:embed="rId69" name="55. Ça tourne rond (African Waltz) - Nicole Croisill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041775"/>
            <a:ext cx="449262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4" name="Picture 16" descr="C:\Users\Marie-Jose\Desktop\NUMEROS JUKEBOX NOIR\16 (FILEminimizer).jpg">
            <a:hlinkClick r:id="" action="ppaction://noaction" highlightClick="1">
              <a:snd r:embed="rId70" name="56. Le vagabond - Richard Anthony.wav"/>
            </a:hlinkClick>
          </p:cNvPr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3300" y="4260850"/>
            <a:ext cx="4730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5" name="Picture 17" descr="C:\Users\Marie-Jose\Desktop\NUMEROS JUKEBOX NOIR\17 (FILEminimizer).jpg">
            <a:hlinkClick r:id="" action="ppaction://noaction" highlightClick="1">
              <a:snd r:embed="rId71" name="57. La leçon de twist - Danyel Gérard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4487863"/>
            <a:ext cx="447675" cy="252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6" name="Picture 18" descr="C:\Users\Marie-Jose\Desktop\NUMEROS JUKEBOX NOIR\18 (FILEminimizer).jpg">
            <a:hlinkClick r:id="" action="ppaction://noaction" highlightClick="1">
              <a:snd r:embed="rId72" name="58. L'idole des jeunes - Johnny Hallyday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1238" y="4727575"/>
            <a:ext cx="450850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7" name="Picture 19" descr="C:\Users\Marie-Jose\Desktop\NUMEROS JUKEBOX NOIR\19 (FILEminimizer).jpg">
            <a:hlinkClick r:id="" action="ppaction://noaction" highlightClick="1">
              <a:snd r:embed="rId73" name="59. Le temps de l'amour - Françoise Hardy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0763" y="4956175"/>
            <a:ext cx="442912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8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1438" y="3130550"/>
            <a:ext cx="334962" cy="227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79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0" name="Picture 20" descr="C:\Users\Marie-Jose\Desktop\NUMEROS JUKEBOX NOIR\20 (FILEminimizer).jpg">
            <a:hlinkClick r:id="" action="ppaction://noaction" highlightClick="1">
              <a:snd r:embed="rId74" name="60. Pour une amourette - Leny Escudero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4413" y="5159375"/>
            <a:ext cx="449262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1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2101850" y="3135313"/>
            <a:ext cx="190500" cy="2274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2" name="Image 50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6375" y="3119438"/>
            <a:ext cx="290513" cy="224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3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5">
            <a:extLst>
              <a:ext uri="{BEBA8EAE-BF5A-486C-A8C5-ECC9F3942E4B}">
                <a14:imgProps xmlns:a14="http://schemas.microsoft.com/office/drawing/2010/main">
                  <a14:imgLayer r:embed="rId76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9050" y="3876675"/>
            <a:ext cx="1528763" cy="154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4" name="Picture 2" descr="C:\Users\christelle\Desktop\che.jpg"/>
          <p:cNvPicPr>
            <a:picLocks noChangeAspect="1" noChangeArrowheads="1"/>
          </p:cNvPicPr>
          <p:nvPr/>
        </p:nvPicPr>
        <p:blipFill>
          <a:blip r:embed="rId77">
            <a:extLst>
              <a:ext uri="{BEBA8EAE-BF5A-486C-A8C5-ECC9F3942E4B}">
                <a14:imgProps xmlns:a14="http://schemas.microsoft.com/office/drawing/2010/main">
                  <a14:imgLayer r:embed="rId78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571875"/>
            <a:ext cx="210343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5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9963" y="3856038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87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7" name="Ellipse 76"/>
          <p:cNvSpPr/>
          <p:nvPr/>
        </p:nvSpPr>
        <p:spPr bwMode="auto">
          <a:xfrm rot="3669725">
            <a:off x="1983582" y="1518444"/>
            <a:ext cx="373062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sp>
        <p:nvSpPr>
          <p:cNvPr id="78" name="Ellipse 77"/>
          <p:cNvSpPr/>
          <p:nvPr/>
        </p:nvSpPr>
        <p:spPr bwMode="auto">
          <a:xfrm rot="21239591">
            <a:off x="6845300" y="1560513"/>
            <a:ext cx="374650" cy="368300"/>
          </a:xfrm>
          <a:prstGeom prst="ellipse">
            <a:avLst/>
          </a:prstGeom>
          <a:blipFill dpi="0" rotWithShape="1">
            <a:blip r:embed="rId8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519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82">
            <a:extLst>
              <a:ext uri="{BEBA8EAE-BF5A-486C-A8C5-ECC9F3942E4B}">
                <a14:imgProps xmlns:a14="http://schemas.microsoft.com/office/drawing/2010/main">
                  <a14:imgLayer r:embed="rId8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19200"/>
            <a:ext cx="1055688" cy="150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2" name="Picture 2" descr="C:\Users\christelle\Desktop\Image2.png"/>
          <p:cNvPicPr>
            <a:picLocks noChangeAspect="1" noChangeArrowheads="1"/>
          </p:cNvPicPr>
          <p:nvPr/>
        </p:nvPicPr>
        <p:blipFill>
          <a:blip r:embed="rId84">
            <a:extLst>
              <a:ext uri="{BEBA8EAE-BF5A-486C-A8C5-ECC9F3942E4B}">
                <a14:imgProps xmlns:a14="http://schemas.microsoft.com/office/drawing/2010/main">
                  <a14:imgLayer r:embed="rId85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7700" y="1374775"/>
            <a:ext cx="688975" cy="143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3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86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5500" y="1808163"/>
            <a:ext cx="331788" cy="434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4" name="Cadre 83"/>
          <p:cNvSpPr/>
          <p:nvPr/>
        </p:nvSpPr>
        <p:spPr bwMode="auto">
          <a:xfrm>
            <a:off x="6207125" y="3141663"/>
            <a:ext cx="366713" cy="2284412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5" name="Cadre 84"/>
          <p:cNvSpPr/>
          <p:nvPr/>
        </p:nvSpPr>
        <p:spPr bwMode="auto">
          <a:xfrm>
            <a:off x="7577138" y="3138488"/>
            <a:ext cx="338137" cy="2284412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6" name="Cadre 85"/>
          <p:cNvSpPr/>
          <p:nvPr/>
        </p:nvSpPr>
        <p:spPr bwMode="auto">
          <a:xfrm>
            <a:off x="2732088" y="3100388"/>
            <a:ext cx="338137" cy="2286000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87" name="Cadre 86"/>
          <p:cNvSpPr/>
          <p:nvPr/>
        </p:nvSpPr>
        <p:spPr bwMode="auto">
          <a:xfrm>
            <a:off x="1314450" y="3117850"/>
            <a:ext cx="338138" cy="2284413"/>
          </a:xfrm>
          <a:prstGeom prst="frame">
            <a:avLst>
              <a:gd name="adj1" fmla="val 17981"/>
            </a:avLst>
          </a:prstGeom>
          <a:blipFill dpi="0" rotWithShape="1">
            <a:blip r:embed="rId8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5203" name="Image 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8650" y="3146425"/>
            <a:ext cx="190500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8" name="Picture 7" descr="C:\Users\Solenn\Music\Downloads\coollogo_com-32547885.gif"/>
          <p:cNvPicPr>
            <a:picLocks noChangeAspect="1" noChangeArrowheads="1" noCrop="1"/>
          </p:cNvPicPr>
          <p:nvPr/>
        </p:nvPicPr>
        <p:blipFill>
          <a:blip r:embed="rId88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8767" y="620688"/>
            <a:ext cx="1320466" cy="28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9" name="Picture 10" descr="C:\Users\Solenn\Music\Downloads\coollogo_com-16889169.gif"/>
          <p:cNvPicPr>
            <a:picLocks noChangeAspect="1" noChangeArrowheads="1" noCrop="1"/>
          </p:cNvPicPr>
          <p:nvPr/>
        </p:nvPicPr>
        <p:blipFill>
          <a:blip r:embed="rId89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2545" y="606559"/>
            <a:ext cx="1472208" cy="294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206" name="Picture 2" descr="D:\SMYLET\BOUGEOIR 2.png"/>
          <p:cNvPicPr>
            <a:picLocks noChangeAspect="1" noChangeArrowheads="1"/>
          </p:cNvPicPr>
          <p:nvPr/>
        </p:nvPicPr>
        <p:blipFill>
          <a:blip r:embed="rId90">
            <a:extLst>
              <a:ext uri="{BEBA8EAE-BF5A-486C-A8C5-ECC9F3942E4B}">
                <a14:imgProps xmlns:a14="http://schemas.microsoft.com/office/drawing/2010/main">
                  <a14:imgLayer r:embed="rId91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275" y="2141538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7" name="Picture 2" descr="D:\SMYLET\BOUGEOIR 2.png"/>
          <p:cNvPicPr>
            <a:picLocks noChangeAspect="1" noChangeArrowheads="1"/>
          </p:cNvPicPr>
          <p:nvPr/>
        </p:nvPicPr>
        <p:blipFill>
          <a:blip r:embed="rId92">
            <a:extLst>
              <a:ext uri="{BEBA8EAE-BF5A-486C-A8C5-ECC9F3942E4B}">
                <a14:imgProps xmlns:a14="http://schemas.microsoft.com/office/drawing/2010/main">
                  <a14:imgLayer r:embed="rId93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170113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8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9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643" y="5094974"/>
            <a:ext cx="1044575" cy="112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09" name="Picture 12" descr="C:\Users\Solenn\Desktop\Le Temps des Idoles - Le Hit Parade by angus\78610_TngnvkWuz7Ggp7t96Taq2BRGEgM2LMyF.jpg"/>
          <p:cNvPicPr>
            <a:picLocks noChangeAspect="1" noChangeArrowheads="1"/>
          </p:cNvPicPr>
          <p:nvPr/>
        </p:nvPicPr>
        <p:blipFill>
          <a:blip r:embed="rId9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50" y="1450975"/>
            <a:ext cx="1347788" cy="153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0" name="Cadre 89"/>
          <p:cNvSpPr/>
          <p:nvPr/>
        </p:nvSpPr>
        <p:spPr>
          <a:xfrm>
            <a:off x="3767138" y="1390650"/>
            <a:ext cx="1533525" cy="1708150"/>
          </a:xfrm>
          <a:prstGeom prst="frame">
            <a:avLst>
              <a:gd name="adj1" fmla="val 6684"/>
            </a:avLst>
          </a:prstGeom>
          <a:blipFill dpi="0" rotWithShape="1">
            <a:blip r:embed="rId9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5211" name="Picture 64" descr="C:\Users\Solenn\Desktop\111.jpg"/>
          <p:cNvPicPr>
            <a:picLocks noChangeAspect="1" noChangeArrowheads="1"/>
          </p:cNvPicPr>
          <p:nvPr/>
        </p:nvPicPr>
        <p:blipFill>
          <a:blip r:embed="rId9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12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98">
            <a:extLst>
              <a:ext uri="{BEBA8EAE-BF5A-486C-A8C5-ECC9F3942E4B}">
                <a14:imgProps xmlns:a14="http://schemas.microsoft.com/office/drawing/2010/main">
                  <a14:imgLayer r:embed="rId9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16913" y="4703763"/>
            <a:ext cx="920750" cy="1228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4" name="Picture 2" descr="C:\Users\christelle\Desktop\che.jpg"/>
          <p:cNvPicPr>
            <a:picLocks noChangeAspect="1" noChangeArrowheads="1"/>
          </p:cNvPicPr>
          <p:nvPr/>
        </p:nvPicPr>
        <p:blipFill>
          <a:blip r:embed="rId79">
            <a:extLst>
              <a:ext uri="{BEBA8EAE-BF5A-486C-A8C5-ECC9F3942E4B}">
                <a14:imgProps xmlns:a14="http://schemas.microsoft.com/office/drawing/2010/main">
                  <a14:imgLayer r:embed="rId80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1619" y="3829713"/>
            <a:ext cx="309562" cy="1547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5" name="Picture 69" descr="C:\Users\Jclaude\Desktop\Image1.png"/>
          <p:cNvPicPr>
            <a:picLocks noChangeAspect="1" noChangeArrowheads="1"/>
          </p:cNvPicPr>
          <p:nvPr/>
        </p:nvPicPr>
        <p:blipFill>
          <a:blip r:embed="rId10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513" y="5473700"/>
            <a:ext cx="6550025" cy="170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95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2" dur="3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8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340</Words>
  <Application>Microsoft Office PowerPoint</Application>
  <PresentationFormat>Affichage à l'écran (4:3)</PresentationFormat>
  <Paragraphs>44</Paragraphs>
  <Slides>4</Slides>
  <Notes>4</Notes>
  <HiddenSlides>0</HiddenSlides>
  <MMClips>4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5" baseType="lpstr">
      <vt:lpstr>עיצוב ברירת מחדל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2024-05-16T09:16:57Z</dcterms:modified>
</cp:coreProperties>
</file>