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6"/>
  </p:notesMasterIdLst>
  <p:sldIdLst>
    <p:sldId id="327" r:id="rId2"/>
    <p:sldId id="326" r:id="rId3"/>
    <p:sldId id="323" r:id="rId4"/>
    <p:sldId id="325" r:id="rId5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emRBWxs+2D/5W76xPX/Apg==" hashData="eB5CozfO7BDhMLrW2tefk74pjK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4F4F"/>
    <a:srgbClr val="F69200"/>
    <a:srgbClr val="FF8D3F"/>
    <a:srgbClr val="25FFFF"/>
    <a:srgbClr val="FF69D8"/>
    <a:srgbClr val="683400"/>
    <a:srgbClr val="644C00"/>
    <a:srgbClr val="F27E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745" autoAdjust="0"/>
    <p:restoredTop sz="94660"/>
  </p:normalViewPr>
  <p:slideViewPr>
    <p:cSldViewPr>
      <p:cViewPr>
        <p:scale>
          <a:sx n="86" d="100"/>
          <a:sy n="86" d="100"/>
        </p:scale>
        <p:origin x="-1104" y="-13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9F86A3D-160E-4DA7-9403-EF5E29C02125}" type="datetimeFigureOut">
              <a:rPr lang="fr-FR"/>
              <a:pPr>
                <a:defRPr/>
              </a:pPr>
              <a:t>16/05/2024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2DF33BF-E2EF-45B0-B5B4-69CA744A83B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888295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C7356A2-DF3E-4E0A-A670-263FA76EC0D2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EABF36B-754D-4538-B606-C580913A91CB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8378913-6CA0-4BDE-A323-7206C85229AF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33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3CA3036-BEF8-4FDD-9617-AF90AD5D2A46}" type="slidenum">
              <a:rPr lang="fr-FR" smtClean="0"/>
              <a:pPr eaLnBrk="1" hangingPunct="1"/>
              <a:t>4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F358B9-F314-4DC7-9137-E35329E3DC5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52186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0A81B9-BC60-4168-B126-A1716C1310B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278473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4A34A2-5E0E-4528-A432-FD59D0516E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721990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EB115E-E3CC-455C-A045-BC58B109722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269243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9DD811-9F00-4D20-B256-6366F453D97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775542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9EC673-02B3-4DD5-9F6D-2B0918DD701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136834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C3BD41-8C31-4AFF-AFFF-63865A75667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567465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C00528-CDA5-4D54-98A0-2DF3A8813F0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801678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C890A4-0F66-468C-9837-9CF3E8774F1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913667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3BE089-4902-40E2-AE19-F620BF90208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778065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653230-6687-45F5-8CF0-2E4FCA0F60D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747288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1000">
              <a:srgbClr val="FF0000"/>
            </a:gs>
            <a:gs pos="89171">
              <a:schemeClr val="tx2">
                <a:lumMod val="50000"/>
              </a:schemeClr>
            </a:gs>
            <a:gs pos="70000">
              <a:srgbClr val="FFC000"/>
            </a:gs>
            <a:gs pos="84584">
              <a:srgbClr val="C00000"/>
            </a:gs>
            <a:gs pos="77000">
              <a:schemeClr val="accent4">
                <a:lumMod val="10000"/>
              </a:schemeClr>
            </a:gs>
            <a:gs pos="93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11B189A-0792-46ED-B7E1-849B0431DF5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13" Type="http://schemas.openxmlformats.org/officeDocument/2006/relationships/image" Target="../media/image7.gif"/><Relationship Id="rId18" Type="http://schemas.openxmlformats.org/officeDocument/2006/relationships/image" Target="../media/image12.gif"/><Relationship Id="rId3" Type="http://schemas.openxmlformats.org/officeDocument/2006/relationships/audio" Target="../media/audio3.wav"/><Relationship Id="rId7" Type="http://schemas.openxmlformats.org/officeDocument/2006/relationships/image" Target="../media/image1.png"/><Relationship Id="rId12" Type="http://schemas.openxmlformats.org/officeDocument/2006/relationships/image" Target="../media/image6.jpeg"/><Relationship Id="rId17" Type="http://schemas.openxmlformats.org/officeDocument/2006/relationships/image" Target="../media/image11.png"/><Relationship Id="rId2" Type="http://schemas.openxmlformats.org/officeDocument/2006/relationships/audio" Target="../media/audio2.wav"/><Relationship Id="rId16" Type="http://schemas.openxmlformats.org/officeDocument/2006/relationships/image" Target="../media/image10.jpeg"/><Relationship Id="rId1" Type="http://schemas.openxmlformats.org/officeDocument/2006/relationships/audio" Target="../media/audio1.wav"/><Relationship Id="rId6" Type="http://schemas.openxmlformats.org/officeDocument/2006/relationships/notesSlide" Target="../notesSlides/notesSlide1.xml"/><Relationship Id="rId11" Type="http://schemas.openxmlformats.org/officeDocument/2006/relationships/image" Target="../media/image5.png"/><Relationship Id="rId5" Type="http://schemas.openxmlformats.org/officeDocument/2006/relationships/slideLayout" Target="../slideLayouts/slideLayout1.xml"/><Relationship Id="rId15" Type="http://schemas.openxmlformats.org/officeDocument/2006/relationships/image" Target="../media/image9.png"/><Relationship Id="rId10" Type="http://schemas.openxmlformats.org/officeDocument/2006/relationships/image" Target="../media/image4.png"/><Relationship Id="rId4" Type="http://schemas.openxmlformats.org/officeDocument/2006/relationships/audio" Target="../media/audio4.wav"/><Relationship Id="rId9" Type="http://schemas.openxmlformats.org/officeDocument/2006/relationships/image" Target="../media/image3.jpeg"/><Relationship Id="rId14" Type="http://schemas.openxmlformats.org/officeDocument/2006/relationships/image" Target="../media/image8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gif"/><Relationship Id="rId4" Type="http://schemas.openxmlformats.org/officeDocument/2006/relationships/image" Target="../media/image7.gif"/></Relationships>
</file>

<file path=ppt/slides/_rels/slide4.xml.rels><?xml version="1.0" encoding="UTF-8" standalone="yes"?>
<Relationships xmlns="http://schemas.openxmlformats.org/package/2006/relationships"><Relationship Id="rId26" Type="http://schemas.openxmlformats.org/officeDocument/2006/relationships/audio" Target="../media/audio11.wav"/><Relationship Id="rId21" Type="http://schemas.openxmlformats.org/officeDocument/2006/relationships/image" Target="../media/image27.jpeg"/><Relationship Id="rId34" Type="http://schemas.openxmlformats.org/officeDocument/2006/relationships/audio" Target="../media/audio15.wav"/><Relationship Id="rId42" Type="http://schemas.openxmlformats.org/officeDocument/2006/relationships/audio" Target="../media/audio19.wav"/><Relationship Id="rId47" Type="http://schemas.openxmlformats.org/officeDocument/2006/relationships/image" Target="../media/image40.jpeg"/><Relationship Id="rId50" Type="http://schemas.openxmlformats.org/officeDocument/2006/relationships/audio" Target="../media/audio23.wav"/><Relationship Id="rId55" Type="http://schemas.openxmlformats.org/officeDocument/2006/relationships/audio" Target="../media/audio26.wav"/><Relationship Id="rId63" Type="http://schemas.openxmlformats.org/officeDocument/2006/relationships/audio" Target="../media/audio33.wav"/><Relationship Id="rId68" Type="http://schemas.openxmlformats.org/officeDocument/2006/relationships/audio" Target="../media/audio38.wav"/><Relationship Id="rId76" Type="http://schemas.microsoft.com/office/2007/relationships/hdphoto" Target="../media/hdphoto1.wdp"/><Relationship Id="rId84" Type="http://schemas.openxmlformats.org/officeDocument/2006/relationships/image" Target="../media/image50.png"/><Relationship Id="rId89" Type="http://schemas.openxmlformats.org/officeDocument/2006/relationships/image" Target="../media/image54.gif"/><Relationship Id="rId97" Type="http://schemas.openxmlformats.org/officeDocument/2006/relationships/image" Target="../media/image59.png"/><Relationship Id="rId7" Type="http://schemas.openxmlformats.org/officeDocument/2006/relationships/image" Target="../media/image18.gif"/><Relationship Id="rId71" Type="http://schemas.openxmlformats.org/officeDocument/2006/relationships/audio" Target="../media/audio41.wav"/><Relationship Id="rId92" Type="http://schemas.openxmlformats.org/officeDocument/2006/relationships/image" Target="../media/image56.png"/><Relationship Id="rId2" Type="http://schemas.openxmlformats.org/officeDocument/2006/relationships/notesSlide" Target="../notesSlides/notesSlide4.xml"/><Relationship Id="rId16" Type="http://schemas.openxmlformats.org/officeDocument/2006/relationships/audio" Target="../media/audio6.wav"/><Relationship Id="rId29" Type="http://schemas.openxmlformats.org/officeDocument/2006/relationships/image" Target="../media/image31.jpeg"/><Relationship Id="rId11" Type="http://schemas.openxmlformats.org/officeDocument/2006/relationships/image" Target="../media/image21.png"/><Relationship Id="rId24" Type="http://schemas.openxmlformats.org/officeDocument/2006/relationships/audio" Target="../media/audio10.wav"/><Relationship Id="rId32" Type="http://schemas.openxmlformats.org/officeDocument/2006/relationships/audio" Target="../media/audio14.wav"/><Relationship Id="rId37" Type="http://schemas.openxmlformats.org/officeDocument/2006/relationships/image" Target="../media/image35.jpeg"/><Relationship Id="rId40" Type="http://schemas.openxmlformats.org/officeDocument/2006/relationships/audio" Target="../media/audio18.wav"/><Relationship Id="rId45" Type="http://schemas.openxmlformats.org/officeDocument/2006/relationships/image" Target="../media/image39.jpeg"/><Relationship Id="rId53" Type="http://schemas.openxmlformats.org/officeDocument/2006/relationships/image" Target="../media/image43.jpeg"/><Relationship Id="rId58" Type="http://schemas.openxmlformats.org/officeDocument/2006/relationships/image" Target="../media/image44.jpeg"/><Relationship Id="rId66" Type="http://schemas.openxmlformats.org/officeDocument/2006/relationships/audio" Target="../media/audio36.wav"/><Relationship Id="rId74" Type="http://schemas.openxmlformats.org/officeDocument/2006/relationships/audio" Target="../media/audio43.wav"/><Relationship Id="rId79" Type="http://schemas.openxmlformats.org/officeDocument/2006/relationships/image" Target="../media/image47.jpeg"/><Relationship Id="rId87" Type="http://schemas.openxmlformats.org/officeDocument/2006/relationships/image" Target="../media/image52.gif"/><Relationship Id="rId5" Type="http://schemas.openxmlformats.org/officeDocument/2006/relationships/image" Target="../media/image16.png"/><Relationship Id="rId61" Type="http://schemas.openxmlformats.org/officeDocument/2006/relationships/audio" Target="../media/audio31.wav"/><Relationship Id="rId82" Type="http://schemas.openxmlformats.org/officeDocument/2006/relationships/image" Target="../media/image49.png"/><Relationship Id="rId90" Type="http://schemas.openxmlformats.org/officeDocument/2006/relationships/image" Target="../media/image55.png"/><Relationship Id="rId95" Type="http://schemas.openxmlformats.org/officeDocument/2006/relationships/image" Target="../media/image58.jpeg"/><Relationship Id="rId19" Type="http://schemas.openxmlformats.org/officeDocument/2006/relationships/image" Target="../media/image26.jpeg"/><Relationship Id="rId14" Type="http://schemas.openxmlformats.org/officeDocument/2006/relationships/audio" Target="../media/audio5.wav"/><Relationship Id="rId22" Type="http://schemas.openxmlformats.org/officeDocument/2006/relationships/audio" Target="../media/audio9.wav"/><Relationship Id="rId27" Type="http://schemas.openxmlformats.org/officeDocument/2006/relationships/image" Target="../media/image30.jpeg"/><Relationship Id="rId30" Type="http://schemas.openxmlformats.org/officeDocument/2006/relationships/audio" Target="../media/audio13.wav"/><Relationship Id="rId35" Type="http://schemas.openxmlformats.org/officeDocument/2006/relationships/image" Target="../media/image34.jpeg"/><Relationship Id="rId43" Type="http://schemas.openxmlformats.org/officeDocument/2006/relationships/image" Target="../media/image38.jpeg"/><Relationship Id="rId48" Type="http://schemas.openxmlformats.org/officeDocument/2006/relationships/audio" Target="../media/audio22.wav"/><Relationship Id="rId56" Type="http://schemas.openxmlformats.org/officeDocument/2006/relationships/audio" Target="../media/audio27.wav"/><Relationship Id="rId64" Type="http://schemas.openxmlformats.org/officeDocument/2006/relationships/audio" Target="../media/audio34.wav"/><Relationship Id="rId69" Type="http://schemas.openxmlformats.org/officeDocument/2006/relationships/audio" Target="../media/audio39.wav"/><Relationship Id="rId77" Type="http://schemas.openxmlformats.org/officeDocument/2006/relationships/image" Target="../media/image46.jpeg"/><Relationship Id="rId8" Type="http://schemas.openxmlformats.org/officeDocument/2006/relationships/image" Target="../media/image13.gif"/><Relationship Id="rId51" Type="http://schemas.openxmlformats.org/officeDocument/2006/relationships/image" Target="../media/image42.jpeg"/><Relationship Id="rId72" Type="http://schemas.openxmlformats.org/officeDocument/2006/relationships/audio" Target="../media/audio4.wav"/><Relationship Id="rId80" Type="http://schemas.microsoft.com/office/2007/relationships/hdphoto" Target="../media/hdphoto3.wdp"/><Relationship Id="rId85" Type="http://schemas.microsoft.com/office/2007/relationships/hdphoto" Target="../media/hdphoto5.wdp"/><Relationship Id="rId93" Type="http://schemas.microsoft.com/office/2007/relationships/hdphoto" Target="../media/hdphoto7.wdp"/><Relationship Id="rId98" Type="http://schemas.openxmlformats.org/officeDocument/2006/relationships/image" Target="../media/image60.png"/><Relationship Id="rId3" Type="http://schemas.openxmlformats.org/officeDocument/2006/relationships/image" Target="../media/image14.png"/><Relationship Id="rId12" Type="http://schemas.openxmlformats.org/officeDocument/2006/relationships/image" Target="../media/image22.png"/><Relationship Id="rId17" Type="http://schemas.openxmlformats.org/officeDocument/2006/relationships/image" Target="../media/image25.jpeg"/><Relationship Id="rId25" Type="http://schemas.openxmlformats.org/officeDocument/2006/relationships/image" Target="../media/image29.jpeg"/><Relationship Id="rId33" Type="http://schemas.openxmlformats.org/officeDocument/2006/relationships/image" Target="../media/image33.jpeg"/><Relationship Id="rId38" Type="http://schemas.openxmlformats.org/officeDocument/2006/relationships/audio" Target="../media/audio17.wav"/><Relationship Id="rId46" Type="http://schemas.openxmlformats.org/officeDocument/2006/relationships/audio" Target="../media/audio21.wav"/><Relationship Id="rId59" Type="http://schemas.openxmlformats.org/officeDocument/2006/relationships/audio" Target="../media/audio29.wav"/><Relationship Id="rId67" Type="http://schemas.openxmlformats.org/officeDocument/2006/relationships/audio" Target="../media/audio37.wav"/><Relationship Id="rId20" Type="http://schemas.openxmlformats.org/officeDocument/2006/relationships/audio" Target="../media/audio8.wav"/><Relationship Id="rId41" Type="http://schemas.openxmlformats.org/officeDocument/2006/relationships/image" Target="../media/image37.jpeg"/><Relationship Id="rId54" Type="http://schemas.openxmlformats.org/officeDocument/2006/relationships/audio" Target="../media/audio25.wav"/><Relationship Id="rId62" Type="http://schemas.openxmlformats.org/officeDocument/2006/relationships/audio" Target="../media/audio32.wav"/><Relationship Id="rId70" Type="http://schemas.openxmlformats.org/officeDocument/2006/relationships/audio" Target="../media/audio40.wav"/><Relationship Id="rId75" Type="http://schemas.openxmlformats.org/officeDocument/2006/relationships/image" Target="../media/image45.jpeg"/><Relationship Id="rId83" Type="http://schemas.microsoft.com/office/2007/relationships/hdphoto" Target="../media/hdphoto4.wdp"/><Relationship Id="rId88" Type="http://schemas.openxmlformats.org/officeDocument/2006/relationships/image" Target="../media/image53.gif"/><Relationship Id="rId91" Type="http://schemas.microsoft.com/office/2007/relationships/hdphoto" Target="../media/hdphoto6.wdp"/><Relationship Id="rId96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gif"/><Relationship Id="rId15" Type="http://schemas.openxmlformats.org/officeDocument/2006/relationships/image" Target="../media/image24.jpeg"/><Relationship Id="rId23" Type="http://schemas.openxmlformats.org/officeDocument/2006/relationships/image" Target="../media/image28.jpeg"/><Relationship Id="rId28" Type="http://schemas.openxmlformats.org/officeDocument/2006/relationships/audio" Target="../media/audio12.wav"/><Relationship Id="rId36" Type="http://schemas.openxmlformats.org/officeDocument/2006/relationships/audio" Target="../media/audio16.wav"/><Relationship Id="rId49" Type="http://schemas.openxmlformats.org/officeDocument/2006/relationships/image" Target="../media/image41.jpeg"/><Relationship Id="rId57" Type="http://schemas.openxmlformats.org/officeDocument/2006/relationships/audio" Target="../media/audio28.wav"/><Relationship Id="rId10" Type="http://schemas.openxmlformats.org/officeDocument/2006/relationships/image" Target="../media/image20.gif"/><Relationship Id="rId31" Type="http://schemas.openxmlformats.org/officeDocument/2006/relationships/image" Target="../media/image32.jpeg"/><Relationship Id="rId44" Type="http://schemas.openxmlformats.org/officeDocument/2006/relationships/audio" Target="../media/audio20.wav"/><Relationship Id="rId52" Type="http://schemas.openxmlformats.org/officeDocument/2006/relationships/audio" Target="../media/audio24.wav"/><Relationship Id="rId60" Type="http://schemas.openxmlformats.org/officeDocument/2006/relationships/audio" Target="../media/audio30.wav"/><Relationship Id="rId65" Type="http://schemas.openxmlformats.org/officeDocument/2006/relationships/audio" Target="../media/audio35.wav"/><Relationship Id="rId73" Type="http://schemas.openxmlformats.org/officeDocument/2006/relationships/audio" Target="../media/audio42.wav"/><Relationship Id="rId78" Type="http://schemas.microsoft.com/office/2007/relationships/hdphoto" Target="../media/hdphoto2.wdp"/><Relationship Id="rId81" Type="http://schemas.openxmlformats.org/officeDocument/2006/relationships/image" Target="../media/image48.jpeg"/><Relationship Id="rId86" Type="http://schemas.openxmlformats.org/officeDocument/2006/relationships/image" Target="../media/image51.gif"/><Relationship Id="rId94" Type="http://schemas.openxmlformats.org/officeDocument/2006/relationships/image" Target="../media/image57.png"/><Relationship Id="rId4" Type="http://schemas.openxmlformats.org/officeDocument/2006/relationships/image" Target="../media/image15.png"/><Relationship Id="rId9" Type="http://schemas.openxmlformats.org/officeDocument/2006/relationships/image" Target="../media/image19.gif"/><Relationship Id="rId13" Type="http://schemas.openxmlformats.org/officeDocument/2006/relationships/image" Target="../media/image23.gif"/><Relationship Id="rId18" Type="http://schemas.openxmlformats.org/officeDocument/2006/relationships/audio" Target="../media/audio7.wav"/><Relationship Id="rId39" Type="http://schemas.openxmlformats.org/officeDocument/2006/relationships/image" Target="../media/image3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1000">
              <a:schemeClr val="accent4">
                <a:lumMod val="10000"/>
              </a:schemeClr>
            </a:gs>
            <a:gs pos="89171">
              <a:schemeClr val="tx2">
                <a:lumMod val="50000"/>
              </a:schemeClr>
            </a:gs>
            <a:gs pos="67000">
              <a:srgbClr val="FFC000"/>
            </a:gs>
            <a:gs pos="84584">
              <a:srgbClr val="C00000"/>
            </a:gs>
            <a:gs pos="77000">
              <a:schemeClr val="accent4">
                <a:lumMod val="10000"/>
              </a:schemeClr>
            </a:gs>
            <a:gs pos="93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18. 3490.wav">
            <a:hlinkClick r:id="" action="ppaction://media"/>
          </p:cNvPr>
          <p:cNvPicPr>
            <a:picLocks noRot="1" noChangeAspect="1"/>
          </p:cNvPicPr>
          <p:nvPr>
            <a:wavAudioFile r:embed="rId1" name="18. Le locomotion -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C:\Users\Solenn\Desktop\1_Modifié.jpe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115888"/>
            <a:ext cx="8834438" cy="662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Solenn\Desktop\1_Modifié1.jpe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728663"/>
            <a:ext cx="7200900" cy="539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33426.wav">
            <a:hlinkClick r:id="" action="ppaction://media"/>
          </p:cNvPr>
          <p:cNvPicPr>
            <a:picLocks noRot="1" noChangeAspect="1"/>
          </p:cNvPicPr>
          <p:nvPr>
            <a:wavAudioFile r:embed="rId2" name="3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3. 3426.wav">
            <a:hlinkClick r:id="" action="ppaction://media"/>
          </p:cNvPr>
          <p:cNvPicPr>
            <a:picLocks noRot="1" noChangeAspect="1"/>
          </p:cNvPicPr>
          <p:nvPr>
            <a:wavAudioFile r:embed="rId3" name="03. F.B.I.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1849438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085557" y="2936081"/>
            <a:ext cx="1036638" cy="1057275"/>
          </a:xfrm>
          <a:prstGeom prst="ellipse">
            <a:avLst/>
          </a:prstGeom>
          <a:blipFill dpi="0"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382713" y="1057275"/>
            <a:ext cx="6408737" cy="4746625"/>
          </a:xfrm>
          <a:prstGeom prst="frame">
            <a:avLst>
              <a:gd name="adj1" fmla="val 3068"/>
            </a:avLst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Rectangle à coins arrondis 3"/>
          <p:cNvSpPr/>
          <p:nvPr/>
        </p:nvSpPr>
        <p:spPr bwMode="auto">
          <a:xfrm>
            <a:off x="4267200" y="2736850"/>
            <a:ext cx="319088" cy="115888"/>
          </a:xfrm>
          <a:prstGeom prst="roundRect">
            <a:avLst/>
          </a:prstGeom>
          <a:solidFill>
            <a:schemeClr val="accent4">
              <a:lumMod val="10000"/>
            </a:schemeClr>
          </a:solid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60" name="Image 2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7253" y="6177871"/>
            <a:ext cx="496887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18. 3489.wav">
            <a:hlinkClick r:id="" action="ppaction://media"/>
          </p:cNvPr>
          <p:cNvPicPr>
            <a:picLocks noRot="1" noChangeAspect="1"/>
          </p:cNvPicPr>
          <p:nvPr>
            <a:wavAudioFile r:embed="rId4" name="18. Le locomotion - Sylvie Vartan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6">
            <a:duotone>
              <a:prstClr val="black"/>
              <a:schemeClr val="tx2">
                <a:lumMod val="75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4618" y="1853515"/>
            <a:ext cx="3409510" cy="3096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2" name="Picture 16" descr="C:\Users\Solenn\Desktop\666 (FILEminimizer)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8223" y="1997430"/>
            <a:ext cx="2951162" cy="280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" descr="C:\Users\JCL\Desktop\CD1.gif"/>
          <p:cNvPicPr>
            <a:picLocks noChangeAspect="1" noChangeArrowheads="1" noCrop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1765" y="463483"/>
            <a:ext cx="569958" cy="26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999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999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Solenn\Desktop\1_Modifié1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07963"/>
            <a:ext cx="8791575" cy="646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 descr="C:\Users\Solenn\Desktop\1_Modifié1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728663"/>
            <a:ext cx="7200900" cy="539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1836738" y="1654175"/>
            <a:ext cx="5470525" cy="347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01. Belles, belles, belles - Claude François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02. Oh les filles ! - Les Pingouins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03. Scoubidou - Sacha Distel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04. Le petit gonzales - Danyel Gérard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05. Dieu merci il m'aime aussi (Hallelujah I Love Her So) - Nicole Croisille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06. Infidèle (Volage) - Les Chaussettes Noires, Eddy Mitchell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07. Sheila - Lucky Blondo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08. Le rock du bagne - Les Champions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09. Twist S.N.C.F. - Henri Salvador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10. Tu peins ton visage - Les Vautours, Vic Laurens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11. Rue des quatre vents - Frankie Jordan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12. Fais-moi un collier de tes bras - Danny Boy &amp; ses Pénitents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13. Twist à Saint-Tropez - Les Chats Sauvages, Dick Rivers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14. Le Grand "M" - Billy Bridge, Les Mustangs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15. Dans le train de nuit - Petula Clark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16. Je bois du lait - Les Pirates Avec Dany Logan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17. Viens danser le twist (parties 1 et 2) - Johnny Hallyday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18. Le locomotion - Sylvie Vartan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19. Achète-moi un juke box - Dalida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20. J'irai pleurer sous la pluie - Richard Anthony</a:t>
            </a:r>
          </a:p>
        </p:txBody>
      </p:sp>
      <p:sp>
        <p:nvSpPr>
          <p:cNvPr id="9" name="Cadre 8"/>
          <p:cNvSpPr/>
          <p:nvPr/>
        </p:nvSpPr>
        <p:spPr>
          <a:xfrm>
            <a:off x="1476375" y="1052513"/>
            <a:ext cx="6191250" cy="4679950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 descr="C:\Users\Solenn\Desktop\1_Modifié1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07963"/>
            <a:ext cx="8791575" cy="646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 descr="C:\Users\Solenn\Desktop\1_Modifié1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728663"/>
            <a:ext cx="7200900" cy="539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Cadre 10"/>
          <p:cNvSpPr/>
          <p:nvPr/>
        </p:nvSpPr>
        <p:spPr>
          <a:xfrm>
            <a:off x="1476375" y="1052513"/>
            <a:ext cx="6191250" cy="4679950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1836738" y="1654175"/>
            <a:ext cx="5470525" cy="347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01. Retiens la nuit - Johnny Hallyday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02. Tous les garçons et les filles - Françoise Hardy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03. Le lion est mort ce soir - Henri Salvador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04. Angel - Eddy Mitchell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05. J'entends siffler le train - Richard Anthony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06. Ballade à Sylvie - </a:t>
            </a:r>
            <a:r>
              <a:rPr lang="fr-FR" sz="1100" b="1" dirty="0" err="1">
                <a:solidFill>
                  <a:srgbClr val="FFFF00"/>
                </a:solidFill>
              </a:rPr>
              <a:t>Leny</a:t>
            </a:r>
            <a:r>
              <a:rPr lang="fr-FR" sz="1100" b="1" dirty="0">
                <a:solidFill>
                  <a:srgbClr val="FFFF00"/>
                </a:solidFill>
              </a:rPr>
              <a:t> Escudero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07. La chanson de Prévert - Serge Gainsbourg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08. Derniers baisers - Les Chats Sauvages, Mike Shannon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09. Un premier amour - Isabelle </a:t>
            </a:r>
            <a:r>
              <a:rPr lang="fr-FR" sz="1100" b="1" dirty="0" err="1">
                <a:solidFill>
                  <a:srgbClr val="FFFF00"/>
                </a:solidFill>
              </a:rPr>
              <a:t>Aubret</a:t>
            </a:r>
            <a:endParaRPr lang="fr-FR" sz="1100" b="1" dirty="0">
              <a:solidFill>
                <a:srgbClr val="FFFF00"/>
              </a:solidFill>
            </a:endParaRP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10. Les enchainés - Les Chaussettes Noires, Eddy Mitchell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11. Chariot - </a:t>
            </a:r>
            <a:r>
              <a:rPr lang="fr-FR" sz="1100" b="1" dirty="0" err="1">
                <a:solidFill>
                  <a:srgbClr val="FFFF00"/>
                </a:solidFill>
              </a:rPr>
              <a:t>Petula</a:t>
            </a:r>
            <a:r>
              <a:rPr lang="fr-FR" sz="1100" b="1" dirty="0">
                <a:solidFill>
                  <a:srgbClr val="FFFF00"/>
                </a:solidFill>
              </a:rPr>
              <a:t> Clark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12. Dany - Les Pirates, Dany Logan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13. Eden Blues - Georges Moustaki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14. Dans la rue des souvenirs - Lucky </a:t>
            </a:r>
            <a:r>
              <a:rPr lang="fr-FR" sz="1100" b="1" dirty="0" err="1">
                <a:solidFill>
                  <a:srgbClr val="FFFF00"/>
                </a:solidFill>
              </a:rPr>
              <a:t>Blondo</a:t>
            </a:r>
            <a:endParaRPr lang="fr-FR" sz="1100" b="1" dirty="0">
              <a:solidFill>
                <a:srgbClr val="FFFF00"/>
              </a:solidFill>
            </a:endParaRP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15. Cathy - Alain Barrière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16. La Madrague - Brigitte Bardot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17. En </a:t>
            </a:r>
            <a:r>
              <a:rPr lang="fr-FR" sz="1100" b="1" dirty="0" err="1">
                <a:solidFill>
                  <a:srgbClr val="FFFF00"/>
                </a:solidFill>
              </a:rPr>
              <a:t>blue</a:t>
            </a:r>
            <a:r>
              <a:rPr lang="fr-FR" sz="1100" b="1" dirty="0">
                <a:solidFill>
                  <a:srgbClr val="FFFF00"/>
                </a:solidFill>
              </a:rPr>
              <a:t> jeans et blouson de cuir - Salvatore Adamo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18. Venus en </a:t>
            </a:r>
            <a:r>
              <a:rPr lang="fr-FR" sz="1100" b="1" dirty="0" err="1">
                <a:solidFill>
                  <a:srgbClr val="FFFF00"/>
                </a:solidFill>
              </a:rPr>
              <a:t>blue</a:t>
            </a:r>
            <a:r>
              <a:rPr lang="fr-FR" sz="1100" b="1" dirty="0">
                <a:solidFill>
                  <a:srgbClr val="FFFF00"/>
                </a:solidFill>
              </a:rPr>
              <a:t> jeans - Claude François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19. On a juste l'âge - Sheila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20. Bien trop court - Dick Rivers</a:t>
            </a:r>
          </a:p>
        </p:txBody>
      </p:sp>
      <p:pic>
        <p:nvPicPr>
          <p:cNvPr id="1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7825" y="637381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9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6733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36063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450" y="6402388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7825" y="637381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5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1" name="Image 5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298450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775" y="140811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5" name="Picture 56" descr="C:\Users\Marie-Jose\Desktop\NUMEROS JUKEBOX NOIR\1 (FILEminimizer).jpg">
            <a:hlinkClick r:id="" action="ppaction://noaction" highlightClick="1">
              <a:snd r:embed="rId14" name="21. Retiens la nuit - Johnny Hallyday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6" name="Picture 2" descr="C:\Users\Marie-Jose\Desktop\NUMEROS JUKEBOX NOIR\2 (FILEminimizer).jpg">
            <a:hlinkClick r:id="" action="ppaction://noaction" highlightClick="1">
              <a:snd r:embed="rId16" name="22. Tous les garçons et les filles - Françoise Hardy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963" y="33559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7" name="Picture 3" descr="C:\Users\Marie-Jose\Desktop\NUMEROS JUKEBOX NOIR\3 (FILEminimizer).jpg">
            <a:hlinkClick r:id="" action="ppaction://noaction" highlightClick="1">
              <a:snd r:embed="rId18" name="23. Le lion est mort ce soir - Henri Salvador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506412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8" name="Picture 4" descr="C:\Users\Marie-Jose\Desktop\NUMEROS JUKEBOX NOIR\4 (FILEminimizer).jpg">
            <a:hlinkClick r:id="" action="ppaction://noaction" highlightClick="1">
              <a:snd r:embed="rId20" name="24. Angel - Eddy Mitchell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833813"/>
            <a:ext cx="482600" cy="242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9" name="Picture 5" descr="C:\Users\Marie-Jose\Desktop\NUMEROS JUKEBOX NOIR\5 (FILEminimizer).jpg">
            <a:hlinkClick r:id="" action="ppaction://noaction" highlightClick="1">
              <a:snd r:embed="rId22" name="25. J'entends siffler le train - Richard Anthony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060825"/>
            <a:ext cx="506412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0" name="Picture 6" descr="C:\Users\Marie-Jose\Desktop\NUMEROS JUKEBOX NOIR\6 (FILEminimizer).jpg">
            <a:hlinkClick r:id="" action="ppaction://noaction" highlightClick="1">
              <a:snd r:embed="rId24" name="26. Ballade à Sylvie - Leny Escudero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289425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1" name="Picture 7" descr="C:\Users\Marie-Jose\Desktop\NUMEROS JUKEBOX NOIR\7 (FILEminimizer).jpg">
            <a:hlinkClick r:id="" action="ppaction://noaction" highlightClick="1">
              <a:snd r:embed="rId26" name="27. La chanson de Prévert - Serge Gainsbourg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514850"/>
            <a:ext cx="5159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2" name="Picture 8" descr="C:\Users\Marie-Jose\Desktop\NUMEROS JUKEBOX NOIR\8 (FILEminimizer).jpg">
            <a:hlinkClick r:id="" action="ppaction://noaction" highlightClick="1">
              <a:snd r:embed="rId28" name="28. Derniers baisers - Les Chats Sauvages, Mike Shannon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72122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3" name="Picture 9" descr="C:\Users\Marie-Jose\Desktop\NUMEROS JUKEBOX NOIR\9 (FILEminimizer).jpg">
            <a:hlinkClick r:id="" action="ppaction://noaction" highlightClick="1">
              <a:snd r:embed="rId30" name="29. Un premier amour - Isabelle Aubret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968875"/>
            <a:ext cx="53022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4" name="Picture 10" descr="C:\Users\Marie-Jose\Desktop\NUMEROS JUKEBOX NOIR\10 (FILEminimizer).jpg">
            <a:hlinkClick r:id="" action="ppaction://noaction" highlightClick="1">
              <a:snd r:embed="rId32" name="30. Les enchainés - Les Chaussettes Noires, Eddy Mitchell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5425" y="5178425"/>
            <a:ext cx="42386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5" name="Picture 11" descr="C:\Users\Marie-Jose\Desktop\NUMEROS JUKEBOX NOIR\11 (FILEminimizer).jpg">
            <a:hlinkClick r:id="" action="ppaction://noaction" highlightClick="1">
              <a:snd r:embed="rId34" name="31. Chariot - Petula Clark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6" name="Picture 12" descr="C:\Users\Marie-Jose\Desktop\NUMEROS JUKEBOX NOIR\12 (FILEminimizer).jpg">
            <a:hlinkClick r:id="" action="ppaction://noaction" highlightClick="1">
              <a:snd r:embed="rId36" name="32. Dany - Les Pirates, Dany Logan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7" name="Picture 13" descr="C:\Users\Marie-Jose\Desktop\NUMEROS JUKEBOX NOIR\13 (FILEminimizer).jpg">
            <a:hlinkClick r:id="" action="ppaction://noaction" highlightClick="1">
              <a:snd r:embed="rId38" name="33. Eden Blues - Georges Moustaki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8" name="Picture 14" descr="C:\Users\Marie-Jose\Desktop\NUMEROS JUKEBOX NOIR\14 (FILEminimizer).jpg">
            <a:hlinkClick r:id="" action="ppaction://noaction" highlightClick="1">
              <a:snd r:embed="rId40" name="34. Dans la rue des souvenirs - Lucky Blondo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841750"/>
            <a:ext cx="4286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9" name="Picture 15" descr="C:\Users\Marie-Jose\Desktop\NUMEROS JUKEBOX NOIR\15 (FILEminimizer).jpg">
            <a:hlinkClick r:id="" action="ppaction://noaction" highlightClick="1">
              <a:snd r:embed="rId42" name="35. Cathy - Alain Barrière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2" y="4060825"/>
            <a:ext cx="4095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0" name="Picture 16" descr="C:\Users\Marie-Jose\Desktop\NUMEROS JUKEBOX NOIR\16 (FILEminimizer).jpg">
            <a:hlinkClick r:id="" action="ppaction://noaction" highlightClick="1">
              <a:snd r:embed="rId44" name="36. La Madrague - Brigitte Bardot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913" y="4286250"/>
            <a:ext cx="415926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1" name="Picture 17" descr="C:\Users\Marie-Jose\Desktop\NUMEROS JUKEBOX NOIR\17 (FILEminimizer).jpg">
            <a:hlinkClick r:id="" action="ppaction://noaction" highlightClick="1">
              <a:snd r:embed="rId46" name="37. En blue jeans et blouson de cuir - Salvatore Adamo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503737"/>
            <a:ext cx="412749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2" name="Picture 18" descr="C:\Users\Marie-Jose\Desktop\NUMEROS JUKEBOX NOIR\18 (FILEminimizer).jpg">
            <a:hlinkClick r:id="" action="ppaction://noaction" highlightClick="1">
              <a:snd r:embed="rId48" name="38. Venus en blue jeans - Claude François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721225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3" name="Picture 19" descr="C:\Users\Marie-Jose\Desktop\NUMEROS JUKEBOX NOIR\19 (FILEminimizer).jpg">
            <a:hlinkClick r:id="" action="ppaction://noaction" highlightClick="1">
              <a:snd r:embed="rId50" name="39. On a juste l'âge - Sheila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9150" y="4957763"/>
            <a:ext cx="42068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4" name="Picture 20" descr="C:\Users\Marie-Jose\Desktop\NUMEROS JUKEBOX NOIR\20 (FILEminimizer).jpg">
            <a:hlinkClick r:id="" action="ppaction://noaction" highlightClick="1">
              <a:snd r:embed="rId52" name="40. Bien trop court - Dick Rivers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913" y="5176838"/>
            <a:ext cx="4159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5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6" name="Picture 56" descr="C:\Users\Marie-Jose\Desktop\NUMEROS JUKEBOX NOIR\1 (FILEminimizer).jpg">
            <a:hlinkClick r:id="" action="ppaction://noaction" highlightClick="1">
              <a:snd r:embed="rId54" name="01. Belles, belles, belles - Claude François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7" name="Picture 2" descr="C:\Users\Marie-Jose\Desktop\NUMEROS JUKEBOX NOIR\2 (FILEminimizer).jpg">
            <a:hlinkClick r:id="" action="ppaction://noaction" highlightClick="1">
              <a:snd r:embed="rId55" name="02. Oh les filles ! - Les Pingouins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3321050"/>
            <a:ext cx="5143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8" name="Picture 3" descr="C:\Users\Marie-Jose\Desktop\NUMEROS JUKEBOX NOIR\3 (FILEminimizer).jpg">
            <a:hlinkClick r:id="" action="ppaction://noaction" highlightClick="1">
              <a:snd r:embed="rId56" name="03. Scoubidou - Sacha Distel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9575" y="3560763"/>
            <a:ext cx="479425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9" name="Picture 4" descr="C:\Users\Marie-Jose\Desktop\NUMEROS JUKEBOX NOIR\4 (FILEminimizer).jpg">
            <a:hlinkClick r:id="" action="ppaction://noaction" highlightClick="1">
              <a:snd r:embed="rId57" name="04. Le petit gonzales - Danyel Gérard.wav"/>
            </a:hlinkClick>
          </p:cNvPr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798888"/>
            <a:ext cx="42703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746" y="945474"/>
            <a:ext cx="1815136" cy="117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58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651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62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3" name="Picture 5" descr="C:\Users\Marie-Jose\Desktop\NUMEROS JUKEBOX NOIR\5 (FILEminimizer).jpg">
            <a:hlinkClick r:id="" action="ppaction://noaction" highlightClick="1">
              <a:snd r:embed="rId59" name="05. Dieu merci il m'aime aussi (Hallelujah I Love Her So) - Nicole Croisille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4043363"/>
            <a:ext cx="506413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4" name="Picture 6" descr="C:\Users\Marie-Jose\Desktop\NUMEROS JUKEBOX NOIR\6 (FILEminimizer).jpg">
            <a:hlinkClick r:id="" action="ppaction://noaction" highlightClick="1">
              <a:snd r:embed="rId60" name="06. Infidèle (Volage) - Les Chaussettes Noires, Eddy Mitchell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4260850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5" name="Picture 7" descr="C:\Users\Marie-Jose\Desktop\NUMEROS JUKEBOX NOIR\7 (FILEminimizer).jpg">
            <a:hlinkClick r:id="" action="ppaction://noaction" highlightClick="1">
              <a:snd r:embed="rId61" name="07. Sheila - Lucky Blondo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4494213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6" name="Picture 8" descr="C:\Users\Marie-Jose\Desktop\NUMEROS JUKEBOX NOIR\8 (FILEminimizer).jpg">
            <a:hlinkClick r:id="" action="ppaction://noaction" highlightClick="1">
              <a:snd r:embed="rId62" name="08. Le rock du bagne - Les Champions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7350" y="47402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7" name="Picture 9" descr="C:\Users\Marie-Jose\Desktop\NUMEROS JUKEBOX NOIR\9 (FILEminimizer).jpg">
            <a:hlinkClick r:id="" action="ppaction://noaction" highlightClick="1">
              <a:snd r:embed="rId63" name="09. Twist S.N.C.F. - Henri Salvador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4964113"/>
            <a:ext cx="530225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8" name="Picture 10" descr="C:\Users\Marie-Jose\Desktop\NUMEROS JUKEBOX NOIR\10 (FILEminimizer).jpg">
            <a:hlinkClick r:id="" action="ppaction://noaction" highlightClick="1">
              <a:snd r:embed="rId64" name="10. Tu peins ton visage - Les Vautours, Vic Laurens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7188" y="5167313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9" name="Picture 11" descr="C:\Users\Marie-Jose\Desktop\NUMEROS JUKEBOX NOIR\11 (FILEminimizer).jpg">
            <a:hlinkClick r:id="" action="ppaction://noaction" highlightClick="1">
              <a:snd r:embed="rId65" name="11. Rue des quatre vents - Frankie Jordan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6638" y="3087688"/>
            <a:ext cx="43973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0" name="Picture 12" descr="C:\Users\Marie-Jose\Desktop\NUMEROS JUKEBOX NOIR\12 (FILEminimizer).jpg">
            <a:hlinkClick r:id="" action="ppaction://noaction" highlightClick="1">
              <a:snd r:embed="rId66" name="12. Fais-moi un collier de tes bras - Danny Boy &amp; ses Pénitents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763" y="3321050"/>
            <a:ext cx="44291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1" name="Picture 13" descr="C:\Users\Marie-Jose\Desktop\NUMEROS JUKEBOX NOIR\13 (FILEminimizer).jpg">
            <a:hlinkClick r:id="" action="ppaction://noaction" highlightClick="1">
              <a:snd r:embed="rId67" name="13. Twist à Saint-Tropez - Les Chats Sauvages, Dick Rivers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1238" y="3548063"/>
            <a:ext cx="4508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2" name="Picture 14" descr="C:\Users\Marie-Jose\Desktop\NUMEROS JUKEBOX NOIR\14 (FILEminimizer).jpg">
            <a:hlinkClick r:id="" action="ppaction://noaction" highlightClick="1">
              <a:snd r:embed="rId68" name="14. Le Grand M - Billy Bridge, Les Mustangs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351" y="3805238"/>
            <a:ext cx="43973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3" name="Picture 15" descr="C:\Users\Marie-Jose\Desktop\NUMEROS JUKEBOX NOIR\15 (FILEminimizer).jpg">
            <a:hlinkClick r:id="" action="ppaction://noaction" highlightClick="1">
              <a:snd r:embed="rId69" name="15. Dans le train de nuit - Petula Clark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4041775"/>
            <a:ext cx="449262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4" name="Picture 16" descr="C:\Users\Marie-Jose\Desktop\NUMEROS JUKEBOX NOIR\16 (FILEminimizer).jpg">
            <a:hlinkClick r:id="" action="ppaction://noaction" highlightClick="1">
              <a:snd r:embed="rId70" name="16. Je bois du lait - Les Pirates Avec Dany Logan.wav"/>
            </a:hlinkClick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4260850"/>
            <a:ext cx="4730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5" name="Picture 17" descr="C:\Users\Marie-Jose\Desktop\NUMEROS JUKEBOX NOIR\17 (FILEminimizer).jpg">
            <a:hlinkClick r:id="" action="ppaction://noaction" highlightClick="1">
              <a:snd r:embed="rId71" name="17. Viens danser le twist (parties 1 et 2) - Johnny Hallyday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4487863"/>
            <a:ext cx="447675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6" name="Picture 18" descr="C:\Users\Marie-Jose\Desktop\NUMEROS JUKEBOX NOIR\18 (FILEminimizer).jpg">
            <a:hlinkClick r:id="" action="ppaction://noaction" highlightClick="1">
              <a:snd r:embed="rId72" name="18. Le locomotion - Sylvie Vartan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1238" y="4727575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7" name="Picture 19" descr="C:\Users\Marie-Jose\Desktop\NUMEROS JUKEBOX NOIR\19 (FILEminimizer).jpg">
            <a:hlinkClick r:id="" action="ppaction://noaction" highlightClick="1">
              <a:snd r:embed="rId73" name="19. Achète-moi un juke box - Dalida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763" y="4956175"/>
            <a:ext cx="442912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8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1438" y="3130550"/>
            <a:ext cx="334962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9" name="Image 5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29051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0" name="Picture 20" descr="C:\Users\Marie-Jose\Desktop\NUMEROS JUKEBOX NOIR\20 (FILEminimizer).jpg">
            <a:hlinkClick r:id="" action="ppaction://noaction" highlightClick="1">
              <a:snd r:embed="rId74" name="20. J'irai pleurer sous la pluie - Richard Anthony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5159375"/>
            <a:ext cx="44926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1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2" name="Image 5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29051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3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5">
            <a:extLst>
              <a:ext uri="{BEBA8EAE-BF5A-486C-A8C5-ECC9F3942E4B}">
                <a14:imgProps xmlns:a14="http://schemas.microsoft.com/office/drawing/2010/main">
                  <a14:imgLayer r:embed="rId76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9050" y="3876675"/>
            <a:ext cx="1528763" cy="154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4" name="Picture 2" descr="C:\Users\christelle\Desktop\che.jpg"/>
          <p:cNvPicPr>
            <a:picLocks noChangeAspect="1" noChangeArrowheads="1"/>
          </p:cNvPicPr>
          <p:nvPr/>
        </p:nvPicPr>
        <p:blipFill>
          <a:blip r:embed="rId77">
            <a:extLst>
              <a:ext uri="{BEBA8EAE-BF5A-486C-A8C5-ECC9F3942E4B}">
                <a14:imgProps xmlns:a14="http://schemas.microsoft.com/office/drawing/2010/main">
                  <a14:imgLayer r:embed="rId78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571875"/>
            <a:ext cx="21034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5" name="Picture 2" descr="C:\Users\christelle\Desktop\che.jpg"/>
          <p:cNvPicPr>
            <a:picLocks noChangeAspect="1" noChangeArrowheads="1"/>
          </p:cNvPicPr>
          <p:nvPr/>
        </p:nvPicPr>
        <p:blipFill>
          <a:blip r:embed="rId79">
            <a:extLst>
              <a:ext uri="{BEBA8EAE-BF5A-486C-A8C5-ECC9F3942E4B}">
                <a14:imgProps xmlns:a14="http://schemas.microsoft.com/office/drawing/2010/main">
                  <a14:imgLayer r:embed="rId8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9963" y="3856038"/>
            <a:ext cx="309562" cy="154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" name="Ellipse 76"/>
          <p:cNvSpPr/>
          <p:nvPr/>
        </p:nvSpPr>
        <p:spPr bwMode="auto">
          <a:xfrm rot="3669725">
            <a:off x="1983582" y="1518444"/>
            <a:ext cx="373062" cy="368300"/>
          </a:xfrm>
          <a:prstGeom prst="ellipse">
            <a:avLst/>
          </a:prstGeom>
          <a:blipFill dpi="0" rotWithShape="1">
            <a:blip r:embed="rId8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8" name="Ellipse 77"/>
          <p:cNvSpPr/>
          <p:nvPr/>
        </p:nvSpPr>
        <p:spPr bwMode="auto">
          <a:xfrm rot="21239591">
            <a:off x="6845300" y="1560513"/>
            <a:ext cx="374650" cy="368300"/>
          </a:xfrm>
          <a:prstGeom prst="ellipse">
            <a:avLst/>
          </a:prstGeom>
          <a:blipFill dpi="0" rotWithShape="1">
            <a:blip r:embed="rId8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519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82">
            <a:extLst>
              <a:ext uri="{BEBA8EAE-BF5A-486C-A8C5-ECC9F3942E4B}">
                <a14:imgProps xmlns:a14="http://schemas.microsoft.com/office/drawing/2010/main">
                  <a14:imgLayer r:embed="rId8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19200"/>
            <a:ext cx="10556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9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92" name="Picture 2" descr="C:\Users\christelle\Desktop\Image2.png"/>
          <p:cNvPicPr>
            <a:picLocks noChangeAspect="1" noChangeArrowheads="1"/>
          </p:cNvPicPr>
          <p:nvPr/>
        </p:nvPicPr>
        <p:blipFill>
          <a:blip r:embed="rId84">
            <a:extLst>
              <a:ext uri="{BEBA8EAE-BF5A-486C-A8C5-ECC9F3942E4B}">
                <a14:imgProps xmlns:a14="http://schemas.microsoft.com/office/drawing/2010/main">
                  <a14:imgLayer r:embed="rId8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7700" y="1374775"/>
            <a:ext cx="688975" cy="143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93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86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5500" y="1808163"/>
            <a:ext cx="331788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4" name="Cadre 83"/>
          <p:cNvSpPr/>
          <p:nvPr/>
        </p:nvSpPr>
        <p:spPr bwMode="auto">
          <a:xfrm>
            <a:off x="6207125" y="3141663"/>
            <a:ext cx="366713" cy="2284412"/>
          </a:xfrm>
          <a:prstGeom prst="frame">
            <a:avLst>
              <a:gd name="adj1" fmla="val 17981"/>
            </a:avLst>
          </a:prstGeom>
          <a:blipFill dpi="0" rotWithShape="1">
            <a:blip r:embed="rId8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85" name="Cadre 84"/>
          <p:cNvSpPr/>
          <p:nvPr/>
        </p:nvSpPr>
        <p:spPr bwMode="auto">
          <a:xfrm>
            <a:off x="7577138" y="3138488"/>
            <a:ext cx="338137" cy="2284412"/>
          </a:xfrm>
          <a:prstGeom prst="frame">
            <a:avLst>
              <a:gd name="adj1" fmla="val 17981"/>
            </a:avLst>
          </a:prstGeom>
          <a:blipFill dpi="0" rotWithShape="1">
            <a:blip r:embed="rId8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86" name="Cadre 85"/>
          <p:cNvSpPr/>
          <p:nvPr/>
        </p:nvSpPr>
        <p:spPr bwMode="auto">
          <a:xfrm>
            <a:off x="2732088" y="3100388"/>
            <a:ext cx="338137" cy="2286000"/>
          </a:xfrm>
          <a:prstGeom prst="frame">
            <a:avLst>
              <a:gd name="adj1" fmla="val 17981"/>
            </a:avLst>
          </a:prstGeom>
          <a:blipFill dpi="0" rotWithShape="1">
            <a:blip r:embed="rId8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87" name="Cadre 86"/>
          <p:cNvSpPr/>
          <p:nvPr/>
        </p:nvSpPr>
        <p:spPr bwMode="auto">
          <a:xfrm>
            <a:off x="1314450" y="3117850"/>
            <a:ext cx="338138" cy="2284413"/>
          </a:xfrm>
          <a:prstGeom prst="frame">
            <a:avLst>
              <a:gd name="adj1" fmla="val 17981"/>
            </a:avLst>
          </a:prstGeom>
          <a:blipFill dpi="0" rotWithShape="1">
            <a:blip r:embed="rId8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5203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8650" y="3146425"/>
            <a:ext cx="190500" cy="227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" name="Picture 7" descr="C:\Users\Solenn\Music\Downloads\coollogo_com-32547885.gif"/>
          <p:cNvPicPr>
            <a:picLocks noChangeAspect="1" noChangeArrowheads="1" noCrop="1"/>
          </p:cNvPicPr>
          <p:nvPr/>
        </p:nvPicPr>
        <p:blipFill>
          <a:blip r:embed="rId88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8767" y="620688"/>
            <a:ext cx="1320466" cy="287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9" name="Picture 10" descr="C:\Users\Solenn\Music\Downloads\coollogo_com-16889169.gif"/>
          <p:cNvPicPr>
            <a:picLocks noChangeAspect="1" noChangeArrowheads="1" noCrop="1"/>
          </p:cNvPicPr>
          <p:nvPr/>
        </p:nvPicPr>
        <p:blipFill>
          <a:blip r:embed="rId89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545" y="606559"/>
            <a:ext cx="1472208" cy="294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06" name="Picture 2" descr="D:\SMYLET\BOUGEOIR 2.png"/>
          <p:cNvPicPr>
            <a:picLocks noChangeAspect="1" noChangeArrowheads="1"/>
          </p:cNvPicPr>
          <p:nvPr/>
        </p:nvPicPr>
        <p:blipFill>
          <a:blip r:embed="rId90">
            <a:extLst>
              <a:ext uri="{BEBA8EAE-BF5A-486C-A8C5-ECC9F3942E4B}">
                <a14:imgProps xmlns:a14="http://schemas.microsoft.com/office/drawing/2010/main">
                  <a14:imgLayer r:embed="rId91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275" y="2141538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07" name="Picture 2" descr="D:\SMYLET\BOUGEOIR 2.png"/>
          <p:cNvPicPr>
            <a:picLocks noChangeAspect="1" noChangeArrowheads="1"/>
          </p:cNvPicPr>
          <p:nvPr/>
        </p:nvPicPr>
        <p:blipFill>
          <a:blip r:embed="rId92">
            <a:extLst>
              <a:ext uri="{BEBA8EAE-BF5A-486C-A8C5-ECC9F3942E4B}">
                <a14:imgProps xmlns:a14="http://schemas.microsoft.com/office/drawing/2010/main">
                  <a14:imgLayer r:embed="rId9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7011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08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9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08" y="4987925"/>
            <a:ext cx="1044575" cy="1122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09" name="Picture 12" descr="C:\Users\Solenn\Desktop\Le Temps des Idoles - Le Hit Parade by angus\78610_TngnvkWuz7Ggp7t96Taq2BRGEgM2LMyF.jpg"/>
          <p:cNvPicPr>
            <a:picLocks noChangeAspect="1" noChangeArrowheads="1"/>
          </p:cNvPicPr>
          <p:nvPr/>
        </p:nvPicPr>
        <p:blipFill>
          <a:blip r:embed="rId9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7150" y="1450975"/>
            <a:ext cx="1347788" cy="153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0" name="Cadre 89"/>
          <p:cNvSpPr/>
          <p:nvPr/>
        </p:nvSpPr>
        <p:spPr>
          <a:xfrm>
            <a:off x="3767138" y="1390650"/>
            <a:ext cx="1533525" cy="1708150"/>
          </a:xfrm>
          <a:prstGeom prst="frame">
            <a:avLst>
              <a:gd name="adj1" fmla="val 6684"/>
            </a:avLst>
          </a:prstGeom>
          <a:blipFill dpi="0" rotWithShape="1">
            <a:blip r:embed="rId9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5211" name="Picture 64" descr="C:\Users\Solenn\Desktop\111.jpg"/>
          <p:cNvPicPr>
            <a:picLocks noChangeAspect="1" noChangeArrowheads="1"/>
          </p:cNvPicPr>
          <p:nvPr/>
        </p:nvPicPr>
        <p:blipFill>
          <a:blip r:embed="rId9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3" name="Picture 2" descr="C:\Users\christelle\Desktop\che.jpg"/>
          <p:cNvPicPr>
            <a:picLocks noChangeAspect="1" noChangeArrowheads="1"/>
          </p:cNvPicPr>
          <p:nvPr/>
        </p:nvPicPr>
        <p:blipFill>
          <a:blip r:embed="rId79">
            <a:extLst>
              <a:ext uri="{BEBA8EAE-BF5A-486C-A8C5-ECC9F3942E4B}">
                <a14:imgProps xmlns:a14="http://schemas.microsoft.com/office/drawing/2010/main">
                  <a14:imgLayer r:embed="rId8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7813" y="3867150"/>
            <a:ext cx="309562" cy="154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" name="Picture 69" descr="C:\Users\Jclaude\Desktop\Image1.png"/>
          <p:cNvPicPr>
            <a:picLocks noChangeAspect="1" noChangeArrowheads="1"/>
          </p:cNvPicPr>
          <p:nvPr/>
        </p:nvPicPr>
        <p:blipFill>
          <a:blip r:embed="rId9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9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 animBg="1"/>
      <p:bldP spid="78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386</Words>
  <Application>Microsoft Office PowerPoint</Application>
  <PresentationFormat>Affichage à l'écran (4:3)</PresentationFormat>
  <Paragraphs>44</Paragraphs>
  <Slides>4</Slides>
  <Notes>4</Notes>
  <HiddenSlides>0</HiddenSlides>
  <MMClips>4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עיצוב ברירת מחדל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2024-05-16T09:14:14Z</dcterms:modified>
</cp:coreProperties>
</file>