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22" r:id="rId2"/>
    <p:sldId id="318" r:id="rId3"/>
    <p:sldId id="325" r:id="rId4"/>
    <p:sldId id="323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SYsqaZOcHIyj2V9A17dMA==" hashData="IaGfbFZ/I2pV788ap+ipUi/kFt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A82"/>
    <a:srgbClr val="D6F474"/>
    <a:srgbClr val="DDF77D"/>
    <a:srgbClr val="25FFFF"/>
    <a:srgbClr val="683400"/>
    <a:srgbClr val="FF69D8"/>
    <a:srgbClr val="F27EE1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80" autoAdjust="0"/>
    <p:restoredTop sz="94660"/>
  </p:normalViewPr>
  <p:slideViewPr>
    <p:cSldViewPr>
      <p:cViewPr>
        <p:scale>
          <a:sx n="85" d="100"/>
          <a:sy n="85" d="100"/>
        </p:scale>
        <p:origin x="-1003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10FEA32-5E16-4D00-8933-8A48669ABD1A}" type="datetimeFigureOut">
              <a:rPr lang="fr-FR"/>
              <a:pPr>
                <a:defRPr/>
              </a:pPr>
              <a:t>20/05/2024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72A6703-6E7E-4527-837F-A7604116C8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774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6BE22D-FB80-4272-A795-23073434E09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AD657E-E56B-4895-A599-40CE35D24D0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89AC00-EA13-4014-AA1A-6A83E4D9EBA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573266-B93B-4D34-B403-798C0480DAAF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EEA8C-3E53-4332-8406-FA2FD14A94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6195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1CE56-A77E-487F-9F9C-7111D5CE03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8532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48E8B-6026-4C1B-A370-7DDFE52FBD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7640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C6365-69C2-468F-A341-418CBA6A72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06940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E6D56A-5425-43EB-BC53-55D336DA0B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0824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2C6675-742E-4D22-8E1C-590814C800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2329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52E00-71D5-4941-9BD7-FB38D459F3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3631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FEB35-910E-4B2A-8EDE-E884D120D8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5310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6BFF8-331B-4D06-852B-2696731FDA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1112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6A3BA-A15B-4D66-B07A-514E86EDE5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2483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D77B45-1990-4CCB-A362-147ABB872F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5576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D6F474"/>
            </a:gs>
            <a:gs pos="50000">
              <a:schemeClr val="accent4">
                <a:lumMod val="10000"/>
              </a:schemeClr>
            </a:gs>
            <a:gs pos="89171">
              <a:srgbClr val="DDF77D">
                <a:lumMod val="90000"/>
                <a:lumOff val="10000"/>
              </a:srgbClr>
            </a:gs>
            <a:gs pos="68000">
              <a:srgbClr val="FDFA82">
                <a:lumMod val="79000"/>
                <a:lumOff val="21000"/>
              </a:srgbClr>
            </a:gs>
            <a:gs pos="82000">
              <a:schemeClr val="accent4">
                <a:lumMod val="10000"/>
              </a:schemeClr>
            </a:gs>
            <a:gs pos="77000">
              <a:schemeClr val="accent4">
                <a:lumMod val="10000"/>
              </a:schemeClr>
            </a:gs>
            <a:gs pos="94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46748A2-DCAB-430F-BAB7-141C33D3E9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4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4.gif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gif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36.jpeg"/><Relationship Id="rId21" Type="http://schemas.openxmlformats.org/officeDocument/2006/relationships/audio" Target="../media/audio5.wav"/><Relationship Id="rId34" Type="http://schemas.openxmlformats.org/officeDocument/2006/relationships/image" Target="../media/image33.jpeg"/><Relationship Id="rId42" Type="http://schemas.openxmlformats.org/officeDocument/2006/relationships/image" Target="../media/image38.jpeg"/><Relationship Id="rId47" Type="http://schemas.microsoft.com/office/2007/relationships/hdphoto" Target="../media/hdphoto4.wdp"/><Relationship Id="rId50" Type="http://schemas.openxmlformats.org/officeDocument/2006/relationships/image" Target="../media/image42.png"/><Relationship Id="rId55" Type="http://schemas.openxmlformats.org/officeDocument/2006/relationships/image" Target="../media/image46.png"/><Relationship Id="rId63" Type="http://schemas.microsoft.com/office/2007/relationships/hdphoto" Target="../media/hdphoto8.wdp"/><Relationship Id="rId68" Type="http://schemas.openxmlformats.org/officeDocument/2006/relationships/image" Target="../media/image6.gif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4.jpeg"/><Relationship Id="rId29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11" Type="http://schemas.openxmlformats.org/officeDocument/2006/relationships/image" Target="../media/image20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2.wav"/><Relationship Id="rId40" Type="http://schemas.microsoft.com/office/2007/relationships/hdphoto" Target="../media/hdphoto1.wdp"/><Relationship Id="rId45" Type="http://schemas.microsoft.com/office/2007/relationships/hdphoto" Target="../media/hdphoto3.wdp"/><Relationship Id="rId53" Type="http://schemas.openxmlformats.org/officeDocument/2006/relationships/image" Target="../media/image44.jpeg"/><Relationship Id="rId58" Type="http://schemas.openxmlformats.org/officeDocument/2006/relationships/image" Target="../media/image49.png"/><Relationship Id="rId66" Type="http://schemas.openxmlformats.org/officeDocument/2006/relationships/image" Target="../media/image54.jpeg"/><Relationship Id="rId5" Type="http://schemas.openxmlformats.org/officeDocument/2006/relationships/image" Target="../media/image15.png"/><Relationship Id="rId15" Type="http://schemas.openxmlformats.org/officeDocument/2006/relationships/audio" Target="../media/audio2.wav"/><Relationship Id="rId23" Type="http://schemas.openxmlformats.org/officeDocument/2006/relationships/audio" Target="../media/audio1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microsoft.com/office/2007/relationships/hdphoto" Target="../media/hdphoto5.wdp"/><Relationship Id="rId57" Type="http://schemas.openxmlformats.org/officeDocument/2006/relationships/image" Target="../media/image48.png"/><Relationship Id="rId61" Type="http://schemas.openxmlformats.org/officeDocument/2006/relationships/image" Target="../media/image51.png"/><Relationship Id="rId10" Type="http://schemas.openxmlformats.org/officeDocument/2006/relationships/image" Target="../media/image19.gif"/><Relationship Id="rId19" Type="http://schemas.openxmlformats.org/officeDocument/2006/relationships/audio" Target="../media/audio4.wav"/><Relationship Id="rId31" Type="http://schemas.openxmlformats.org/officeDocument/2006/relationships/audio" Target="../media/audio9.wav"/><Relationship Id="rId44" Type="http://schemas.openxmlformats.org/officeDocument/2006/relationships/image" Target="../media/image39.png"/><Relationship Id="rId52" Type="http://schemas.openxmlformats.org/officeDocument/2006/relationships/image" Target="../media/image43.gif"/><Relationship Id="rId60" Type="http://schemas.microsoft.com/office/2007/relationships/hdphoto" Target="../media/hdphoto7.wdp"/><Relationship Id="rId65" Type="http://schemas.openxmlformats.org/officeDocument/2006/relationships/image" Target="../media/image53.jpeg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4" Type="http://schemas.openxmlformats.org/officeDocument/2006/relationships/image" Target="../media/image23.gif"/><Relationship Id="rId22" Type="http://schemas.openxmlformats.org/officeDocument/2006/relationships/image" Target="../media/image27.jpeg"/><Relationship Id="rId27" Type="http://schemas.openxmlformats.org/officeDocument/2006/relationships/audio" Target="../media/audio7.wav"/><Relationship Id="rId30" Type="http://schemas.openxmlformats.org/officeDocument/2006/relationships/image" Target="../media/image31.jpeg"/><Relationship Id="rId35" Type="http://schemas.openxmlformats.org/officeDocument/2006/relationships/audio" Target="../media/audio11.wav"/><Relationship Id="rId43" Type="http://schemas.microsoft.com/office/2007/relationships/hdphoto" Target="../media/hdphoto2.wdp"/><Relationship Id="rId48" Type="http://schemas.openxmlformats.org/officeDocument/2006/relationships/image" Target="../media/image41.png"/><Relationship Id="rId56" Type="http://schemas.openxmlformats.org/officeDocument/2006/relationships/image" Target="../media/image47.jpeg"/><Relationship Id="rId64" Type="http://schemas.openxmlformats.org/officeDocument/2006/relationships/audio" Target="../media/audio13.wav"/><Relationship Id="rId69" Type="http://schemas.openxmlformats.org/officeDocument/2006/relationships/image" Target="../media/image55.png"/><Relationship Id="rId8" Type="http://schemas.openxmlformats.org/officeDocument/2006/relationships/image" Target="../media/image17.gif"/><Relationship Id="rId51" Type="http://schemas.microsoft.com/office/2007/relationships/hdphoto" Target="../media/hdphoto6.wdp"/><Relationship Id="rId3" Type="http://schemas.openxmlformats.org/officeDocument/2006/relationships/image" Target="../media/image13.png"/><Relationship Id="rId12" Type="http://schemas.openxmlformats.org/officeDocument/2006/relationships/image" Target="../media/image21.jpeg"/><Relationship Id="rId17" Type="http://schemas.openxmlformats.org/officeDocument/2006/relationships/audio" Target="../media/audio3.wav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openxmlformats.org/officeDocument/2006/relationships/image" Target="../media/image35.jpeg"/><Relationship Id="rId46" Type="http://schemas.openxmlformats.org/officeDocument/2006/relationships/image" Target="../media/image40.png"/><Relationship Id="rId59" Type="http://schemas.openxmlformats.org/officeDocument/2006/relationships/image" Target="../media/image50.jpeg"/><Relationship Id="rId67" Type="http://schemas.openxmlformats.org/officeDocument/2006/relationships/image" Target="../media/image4.gif"/><Relationship Id="rId20" Type="http://schemas.openxmlformats.org/officeDocument/2006/relationships/image" Target="../media/image26.jpeg"/><Relationship Id="rId41" Type="http://schemas.openxmlformats.org/officeDocument/2006/relationships/image" Target="../media/image37.png"/><Relationship Id="rId54" Type="http://schemas.openxmlformats.org/officeDocument/2006/relationships/image" Target="../media/image45.jpeg"/><Relationship Id="rId62" Type="http://schemas.openxmlformats.org/officeDocument/2006/relationships/image" Target="../media/image52.png"/><Relationship Id="rId70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5. Il Pollo - Un Genio, Due Compari, Un Pollo OST.wav">
            <a:hlinkClick r:id="" action="ppaction://media"/>
          </p:cNvPr>
          <p:cNvPicPr>
            <a:picLocks noRot="1" noChangeAspect="1"/>
          </p:cNvPicPr>
          <p:nvPr>
            <a:wavAudioFile r:embed="rId1" name="05. Il Pollo - Un Genio, Due Compari, Un Pollo OST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3" descr="C:\Users\Solenn\Desktop\oooooooooo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22250"/>
            <a:ext cx="8769350" cy="644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233613"/>
            <a:ext cx="252095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Ellipse 10"/>
          <p:cNvSpPr/>
          <p:nvPr/>
        </p:nvSpPr>
        <p:spPr bwMode="auto">
          <a:xfrm rot="7484241">
            <a:off x="4953794" y="2964656"/>
            <a:ext cx="1036638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2" name="Picture 2" descr="C:\Users\Solenn\Music\Downloads\coollogo_com-8584217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rgbClr val="D6A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501140"/>
            <a:ext cx="5838825" cy="40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306" y="2111766"/>
            <a:ext cx="2897088" cy="2667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" descr="C:\Users\Solenn\Desktop\1976 - Un Génie, Deux Associés, Une Cloche\front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33613"/>
            <a:ext cx="2437234" cy="2432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oooooooooo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2195513" y="1700213"/>
            <a:ext cx="4752975" cy="3529012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2" descr="C:\Users\Solenn\Desktop\1976 - Un Génie, Deux Associés, Une Cloche\back (FILEminimizer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1484313"/>
            <a:ext cx="3887788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olenn\Desktop\oooooooooo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476375" y="1196975"/>
            <a:ext cx="6191250" cy="4176713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1" name="Picture 4" descr="C:\Users\Solenn\Desktop\97668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2733675"/>
            <a:ext cx="4032250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268538" y="1836738"/>
            <a:ext cx="5472112" cy="229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01- UN GENIE DEUX ASSOCIES UNE CLOCHE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02- PEPPER CHEWING-GUM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03- CAVALCADE…..POUR ELISE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04- UN BAISER ASPHYXIANT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05- LA CLOCHE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06- SUSPENSE POUR JOE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07- QUAND ARRIVE L’AMOUR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08- LA FIEVRE DE L’OR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09- CETTE COURSE FOLLE FOLLE 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10- GLORY GLORY GLORY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11- LA PARTIE DE POKER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12- DOULEUR ET JOIE</a:t>
            </a:r>
          </a:p>
          <a:p>
            <a:pPr eaLnBrk="1" hangingPunct="1"/>
            <a:r>
              <a:rPr lang="fr-FR" sz="1100" b="1">
                <a:solidFill>
                  <a:srgbClr val="FDFA82"/>
                </a:solidFill>
              </a:rPr>
              <a:t>13- LA MECHE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6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0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4" dur="5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8" dur="5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20" dur="5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22" dur="5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24" dur="5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26" dur="5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28" dur="5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30" dur="5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31" y="-46038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3" descr="C:\Users\christelle\Desktop\gifffff   orr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3203575"/>
            <a:ext cx="1093787" cy="217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631666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0467" y="6343744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6" descr="C:\Users\Marie-Jose\Desktop\NUMEROS JUKEBOX NOIR\1 (FILEminimizer).jpg">
            <a:hlinkClick r:id="" action="ppaction://noaction" highlightClick="1">
              <a:snd r:embed="rId15" name="01. Un Genio, Due Compari, Un Pollo (Main Title)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" descr="C:\Users\Marie-Jose\Desktop\NUMEROS JUKEBOX NOIR\2 (FILEminimizer).jpg">
            <a:hlinkClick r:id="" action="ppaction://noaction" highlightClick="1">
              <a:snd r:embed="rId17" name="02. Pepper Chewing-Gum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4" descr="C:\Users\Marie-Jose\Desktop\NUMEROS JUKEBOX NOIR\4 (FILEminimizer).jpg">
            <a:hlinkClick r:id="" action="ppaction://noaction" highlightClick="1">
              <a:snd r:embed="rId19" name="04. Un Bacio Asfissiante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3" descr="C:\Users\Marie-Jose\Desktop\NUMEROS JUKEBOX NOIR\3 (FILEminimizer).jpg">
            <a:hlinkClick r:id="" action="ppaction://noaction" highlightClick="1">
              <a:snd r:embed="rId21" name="03. Cavalcata... Per Elisa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5" descr="C:\Users\Marie-Jose\Desktop\NUMEROS JUKEBOX NOIR\5 (FILEminimizer).jpg">
            <a:hlinkClick r:id="" action="ppaction://noaction" highlightClick="1">
              <a:snd r:embed="rId23" name="05. Il Pollo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51388"/>
            <a:ext cx="5064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6" descr="C:\Users\Marie-Jose\Desktop\NUMEROS JUKEBOX NOIR\6 (FILEminimizer).jpg">
            <a:hlinkClick r:id="" action="ppaction://noaction" highlightClick="1">
              <a:snd r:embed="rId25" name="06. Suspense Per Joe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7" descr="C:\Users\Marie-Jose\Desktop\NUMEROS JUKEBOX NOIR\7 (FILEminimizer).jpg">
            <a:hlinkClick r:id="" action="ppaction://noaction" highlightClick="1">
              <a:snd r:embed="rId27" name="07. Quando Arriva L'Amore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7213"/>
            <a:ext cx="51593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8" descr="C:\Users\Marie-Jose\Desktop\NUMEROS JUKEBOX NOIR\8 (FILEminimizer).jpg">
            <a:hlinkClick r:id="" action="ppaction://noaction" highlightClick="1">
              <a:snd r:embed="rId29" name="08. Ansia Dell'Oro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9" descr="C:\Users\Marie-Jose\Desktop\NUMEROS JUKEBOX NOIR\9 (FILEminimizer).jpg">
            <a:hlinkClick r:id="" action="ppaction://noaction" highlightClick="1">
              <a:snd r:embed="rId31" name="09. Questa Pazza Pazza Corsa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3914775"/>
            <a:ext cx="530225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0" descr="C:\Users\Marie-Jose\Desktop\NUMEROS JUKEBOX NOIR\10 (FILEminimizer).jpg">
            <a:hlinkClick r:id="" action="ppaction://noaction" highlightClick="1">
              <a:snd r:embed="rId33" name="10. Glory, Glory, Glory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4498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1" descr="C:\Users\Marie-Jose\Desktop\NUMEROS JUKEBOX NOIR\11 (FILEminimizer).jpg">
            <a:hlinkClick r:id="" action="ppaction://noaction" highlightClick="1">
              <a:snd r:embed="rId35" name="11. Partita A Poker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513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2" descr="C:\Users\Marie-Jose\Desktop\NUMEROS JUKEBOX NOIR\12 (FILEminimizer).jpg">
            <a:hlinkClick r:id="" action="ppaction://noaction" highlightClick="1">
              <a:snd r:embed="rId37" name="12. Dolore E Gioia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56200"/>
            <a:ext cx="4921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675" y="3119438"/>
            <a:ext cx="349250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4930370"/>
            <a:ext cx="738188" cy="981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2" descr="D:\SMYLET\BOUGEOIR 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C:\Users\christelle\Desktop\Image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4081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588" y="200818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4" descr="D:\SMYLET\1 (FILEmini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635250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856038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324225"/>
            <a:ext cx="1290637" cy="45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2" descr="C:\Users\JClaude\Desktop\fago3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13" descr="C:\Users\Marie-Jose\Desktop\NUMEROS JUKEBOX NOIR\13 (FILEminimizer).jpg">
            <a:hlinkClick r:id="" action="ppaction://noaction" highlightClick="1">
              <a:snd r:embed="rId64" name="13. La Miccia - Un Genio, Due Compari, Un Pollo OST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438" y="2892425"/>
            <a:ext cx="4572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2" descr="C:\Users\Solenn\Desktop\1976 - Un Génie, Deux Associés, Une Cloche\front (FILEminimizer).jp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697" y="1379539"/>
            <a:ext cx="1381766" cy="147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50622" y="1268413"/>
            <a:ext cx="1562741" cy="1708150"/>
          </a:xfrm>
          <a:prstGeom prst="frame">
            <a:avLst>
              <a:gd name="adj1" fmla="val 668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7" name="Picture 2" descr="C:\Users\Solenn\Music\Downloads\coollogo_com-8584217.gif"/>
          <p:cNvPicPr>
            <a:picLocks noChangeAspect="1" noChangeArrowheads="1" noCrop="1"/>
          </p:cNvPicPr>
          <p:nvPr/>
        </p:nvPicPr>
        <p:blipFill>
          <a:blip r:embed="rId68">
            <a:duotone>
              <a:prstClr val="black"/>
              <a:srgbClr val="D6A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739" y="501141"/>
            <a:ext cx="2905422" cy="33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608" y="3873594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7381" y="2801139"/>
            <a:ext cx="309563" cy="19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Affichage à l'écran (4:3)</PresentationFormat>
  <Paragraphs>17</Paragraphs>
  <Slides>4</Slides>
  <Notes>4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2024-05-20T11:54:55Z</dcterms:modified>
</cp:coreProperties>
</file>