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9" r:id="rId2"/>
    <p:sldId id="282" r:id="rId3"/>
    <p:sldId id="278" r:id="rId4"/>
    <p:sldId id="277" r:id="rId5"/>
    <p:sldId id="276" r:id="rId6"/>
    <p:sldId id="275" r:id="rId7"/>
    <p:sldId id="274" r:id="rId8"/>
    <p:sldId id="273" r:id="rId9"/>
    <p:sldId id="272" r:id="rId10"/>
    <p:sldId id="271" r:id="rId11"/>
    <p:sldId id="270" r:id="rId12"/>
    <p:sldId id="269" r:id="rId13"/>
    <p:sldId id="268" r:id="rId14"/>
    <p:sldId id="266" r:id="rId15"/>
    <p:sldId id="265" r:id="rId16"/>
    <p:sldId id="264" r:id="rId17"/>
    <p:sldId id="263" r:id="rId18"/>
    <p:sldId id="261" r:id="rId19"/>
    <p:sldId id="260" r:id="rId20"/>
    <p:sldId id="258" r:id="rId21"/>
    <p:sldId id="257" r:id="rId22"/>
    <p:sldId id="280" r:id="rId23"/>
    <p:sldId id="281" r:id="rId24"/>
    <p:sldId id="283" r:id="rId25"/>
    <p:sldId id="284" r:id="rId26"/>
    <p:sldId id="285" r:id="rId27"/>
    <p:sldId id="286" r:id="rId28"/>
    <p:sldId id="287" r:id="rId29"/>
    <p:sldId id="288"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444" autoAdjust="0"/>
    <p:restoredTop sz="94660"/>
  </p:normalViewPr>
  <p:slideViewPr>
    <p:cSldViewPr snapToGrid="0">
      <p:cViewPr varScale="1">
        <p:scale>
          <a:sx n="74" d="100"/>
          <a:sy n="74" d="100"/>
        </p:scale>
        <p:origin x="46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9655D7-BE73-CBF1-0AA6-7D7C92A0BDC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313C812-DD63-FCB2-B8BE-BBC3F388B1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AC0CF0D-48A0-4AC7-4FB5-8BB94FEB0E81}"/>
              </a:ext>
            </a:extLst>
          </p:cNvPr>
          <p:cNvSpPr>
            <a:spLocks noGrp="1"/>
          </p:cNvSpPr>
          <p:nvPr>
            <p:ph type="dt" sz="half" idx="10"/>
          </p:nvPr>
        </p:nvSpPr>
        <p:spPr/>
        <p:txBody>
          <a:bodyPr/>
          <a:lstStyle/>
          <a:p>
            <a:fld id="{6CC29997-62EB-409E-B4D2-BD2A9E8FE446}" type="datetimeFigureOut">
              <a:rPr lang="fr-FR" smtClean="0"/>
              <a:t>28/06/2024</a:t>
            </a:fld>
            <a:endParaRPr lang="fr-FR"/>
          </a:p>
        </p:txBody>
      </p:sp>
      <p:sp>
        <p:nvSpPr>
          <p:cNvPr id="5" name="Espace réservé du pied de page 4">
            <a:extLst>
              <a:ext uri="{FF2B5EF4-FFF2-40B4-BE49-F238E27FC236}">
                <a16:creationId xmlns:a16="http://schemas.microsoft.com/office/drawing/2014/main" id="{0AB7E7DD-28A7-DB49-768E-05D2EC602A1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23D54C5-8331-8EE0-7B23-5DB23B5AE058}"/>
              </a:ext>
            </a:extLst>
          </p:cNvPr>
          <p:cNvSpPr>
            <a:spLocks noGrp="1"/>
          </p:cNvSpPr>
          <p:nvPr>
            <p:ph type="sldNum" sz="quarter" idx="12"/>
          </p:nvPr>
        </p:nvSpPr>
        <p:spPr/>
        <p:txBody>
          <a:bodyPr/>
          <a:lstStyle/>
          <a:p>
            <a:fld id="{CD8E5733-E2AB-420C-BBEB-97008165F0C0}" type="slidenum">
              <a:rPr lang="fr-FR" smtClean="0"/>
              <a:t>‹N°›</a:t>
            </a:fld>
            <a:endParaRPr lang="fr-FR"/>
          </a:p>
        </p:txBody>
      </p:sp>
    </p:spTree>
    <p:extLst>
      <p:ext uri="{BB962C8B-B14F-4D97-AF65-F5344CB8AC3E}">
        <p14:creationId xmlns:p14="http://schemas.microsoft.com/office/powerpoint/2010/main" val="141880110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1D3A8F-583D-7810-8537-E9A07E78D47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F8FE45D-4B7E-D88F-7172-29D8E2548BE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F294448-D887-9AF0-4EC7-E67D06D1099F}"/>
              </a:ext>
            </a:extLst>
          </p:cNvPr>
          <p:cNvSpPr>
            <a:spLocks noGrp="1"/>
          </p:cNvSpPr>
          <p:nvPr>
            <p:ph type="dt" sz="half" idx="10"/>
          </p:nvPr>
        </p:nvSpPr>
        <p:spPr/>
        <p:txBody>
          <a:bodyPr/>
          <a:lstStyle/>
          <a:p>
            <a:fld id="{6CC29997-62EB-409E-B4D2-BD2A9E8FE446}" type="datetimeFigureOut">
              <a:rPr lang="fr-FR" smtClean="0"/>
              <a:t>28/06/2024</a:t>
            </a:fld>
            <a:endParaRPr lang="fr-FR"/>
          </a:p>
        </p:txBody>
      </p:sp>
      <p:sp>
        <p:nvSpPr>
          <p:cNvPr id="5" name="Espace réservé du pied de page 4">
            <a:extLst>
              <a:ext uri="{FF2B5EF4-FFF2-40B4-BE49-F238E27FC236}">
                <a16:creationId xmlns:a16="http://schemas.microsoft.com/office/drawing/2014/main" id="{3697915A-1E82-3DCD-9152-EFCEA72C276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0A9CF0A-BB8F-A363-5EF9-3A8C2E87A375}"/>
              </a:ext>
            </a:extLst>
          </p:cNvPr>
          <p:cNvSpPr>
            <a:spLocks noGrp="1"/>
          </p:cNvSpPr>
          <p:nvPr>
            <p:ph type="sldNum" sz="quarter" idx="12"/>
          </p:nvPr>
        </p:nvSpPr>
        <p:spPr/>
        <p:txBody>
          <a:bodyPr/>
          <a:lstStyle/>
          <a:p>
            <a:fld id="{CD8E5733-E2AB-420C-BBEB-97008165F0C0}" type="slidenum">
              <a:rPr lang="fr-FR" smtClean="0"/>
              <a:t>‹N°›</a:t>
            </a:fld>
            <a:endParaRPr lang="fr-FR"/>
          </a:p>
        </p:txBody>
      </p:sp>
    </p:spTree>
    <p:extLst>
      <p:ext uri="{BB962C8B-B14F-4D97-AF65-F5344CB8AC3E}">
        <p14:creationId xmlns:p14="http://schemas.microsoft.com/office/powerpoint/2010/main" val="322785289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2983B5-0539-983A-DC91-BEA0AD8FB8A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71910A0-B2BC-4DE8-03A9-18980E10E05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62D5348-112D-0474-A37C-E74FEC51F463}"/>
              </a:ext>
            </a:extLst>
          </p:cNvPr>
          <p:cNvSpPr>
            <a:spLocks noGrp="1"/>
          </p:cNvSpPr>
          <p:nvPr>
            <p:ph type="dt" sz="half" idx="10"/>
          </p:nvPr>
        </p:nvSpPr>
        <p:spPr/>
        <p:txBody>
          <a:bodyPr/>
          <a:lstStyle/>
          <a:p>
            <a:fld id="{6CC29997-62EB-409E-B4D2-BD2A9E8FE446}" type="datetimeFigureOut">
              <a:rPr lang="fr-FR" smtClean="0"/>
              <a:t>28/06/2024</a:t>
            </a:fld>
            <a:endParaRPr lang="fr-FR"/>
          </a:p>
        </p:txBody>
      </p:sp>
      <p:sp>
        <p:nvSpPr>
          <p:cNvPr id="5" name="Espace réservé du pied de page 4">
            <a:extLst>
              <a:ext uri="{FF2B5EF4-FFF2-40B4-BE49-F238E27FC236}">
                <a16:creationId xmlns:a16="http://schemas.microsoft.com/office/drawing/2014/main" id="{D19A9527-C03B-264C-DFB1-E5066B6B18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353149-64D4-D8E7-55F2-A9AE532B7487}"/>
              </a:ext>
            </a:extLst>
          </p:cNvPr>
          <p:cNvSpPr>
            <a:spLocks noGrp="1"/>
          </p:cNvSpPr>
          <p:nvPr>
            <p:ph type="sldNum" sz="quarter" idx="12"/>
          </p:nvPr>
        </p:nvSpPr>
        <p:spPr/>
        <p:txBody>
          <a:bodyPr/>
          <a:lstStyle/>
          <a:p>
            <a:fld id="{CD8E5733-E2AB-420C-BBEB-97008165F0C0}" type="slidenum">
              <a:rPr lang="fr-FR" smtClean="0"/>
              <a:t>‹N°›</a:t>
            </a:fld>
            <a:endParaRPr lang="fr-FR"/>
          </a:p>
        </p:txBody>
      </p:sp>
    </p:spTree>
    <p:extLst>
      <p:ext uri="{BB962C8B-B14F-4D97-AF65-F5344CB8AC3E}">
        <p14:creationId xmlns:p14="http://schemas.microsoft.com/office/powerpoint/2010/main" val="293851718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BF46D5-7381-B84F-CB0B-7F87BF505D4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B9302D4-5EAB-9BDA-43DB-C056248F6B5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680662C-9E43-FE4B-D12A-D4770289C7E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400E3B4-81A3-1C91-22BB-09D91840C4BA}"/>
              </a:ext>
            </a:extLst>
          </p:cNvPr>
          <p:cNvSpPr>
            <a:spLocks noGrp="1"/>
          </p:cNvSpPr>
          <p:nvPr>
            <p:ph type="dt" sz="half" idx="10"/>
          </p:nvPr>
        </p:nvSpPr>
        <p:spPr/>
        <p:txBody>
          <a:bodyPr/>
          <a:lstStyle/>
          <a:p>
            <a:fld id="{6CC29997-62EB-409E-B4D2-BD2A9E8FE446}" type="datetimeFigureOut">
              <a:rPr lang="fr-FR" smtClean="0"/>
              <a:t>28/06/2024</a:t>
            </a:fld>
            <a:endParaRPr lang="fr-FR"/>
          </a:p>
        </p:txBody>
      </p:sp>
      <p:sp>
        <p:nvSpPr>
          <p:cNvPr id="6" name="Espace réservé du pied de page 5">
            <a:extLst>
              <a:ext uri="{FF2B5EF4-FFF2-40B4-BE49-F238E27FC236}">
                <a16:creationId xmlns:a16="http://schemas.microsoft.com/office/drawing/2014/main" id="{EB765465-34E2-4969-CAB3-7DC2A16146C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3EE5808-15F6-125D-5DA9-CC9ECA06F9A6}"/>
              </a:ext>
            </a:extLst>
          </p:cNvPr>
          <p:cNvSpPr>
            <a:spLocks noGrp="1"/>
          </p:cNvSpPr>
          <p:nvPr>
            <p:ph type="sldNum" sz="quarter" idx="12"/>
          </p:nvPr>
        </p:nvSpPr>
        <p:spPr/>
        <p:txBody>
          <a:bodyPr/>
          <a:lstStyle/>
          <a:p>
            <a:fld id="{CD8E5733-E2AB-420C-BBEB-97008165F0C0}" type="slidenum">
              <a:rPr lang="fr-FR" smtClean="0"/>
              <a:t>‹N°›</a:t>
            </a:fld>
            <a:endParaRPr lang="fr-FR"/>
          </a:p>
        </p:txBody>
      </p:sp>
    </p:spTree>
    <p:extLst>
      <p:ext uri="{BB962C8B-B14F-4D97-AF65-F5344CB8AC3E}">
        <p14:creationId xmlns:p14="http://schemas.microsoft.com/office/powerpoint/2010/main" val="130525558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B0DC4F-AD9C-C2A0-282B-C98D5EC95F4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D4AB6EC-46B9-60F5-C74B-83F9A279C43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21D756D-1AC3-7328-D1FA-ED539390CC6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4508AF7-FB77-5F41-8B47-9F4E4C8A49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A4D57C6-E00A-8494-E222-3BC9C3E3627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911E4FE-8B74-EF80-9889-0FA11AAE1633}"/>
              </a:ext>
            </a:extLst>
          </p:cNvPr>
          <p:cNvSpPr>
            <a:spLocks noGrp="1"/>
          </p:cNvSpPr>
          <p:nvPr>
            <p:ph type="dt" sz="half" idx="10"/>
          </p:nvPr>
        </p:nvSpPr>
        <p:spPr/>
        <p:txBody>
          <a:bodyPr/>
          <a:lstStyle/>
          <a:p>
            <a:fld id="{6CC29997-62EB-409E-B4D2-BD2A9E8FE446}" type="datetimeFigureOut">
              <a:rPr lang="fr-FR" smtClean="0"/>
              <a:t>28/06/2024</a:t>
            </a:fld>
            <a:endParaRPr lang="fr-FR"/>
          </a:p>
        </p:txBody>
      </p:sp>
      <p:sp>
        <p:nvSpPr>
          <p:cNvPr id="8" name="Espace réservé du pied de page 7">
            <a:extLst>
              <a:ext uri="{FF2B5EF4-FFF2-40B4-BE49-F238E27FC236}">
                <a16:creationId xmlns:a16="http://schemas.microsoft.com/office/drawing/2014/main" id="{306648B4-810A-DE00-89E7-5E6B4FB8DAB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B46D6C2-14B7-B102-E647-18ACBCD5B649}"/>
              </a:ext>
            </a:extLst>
          </p:cNvPr>
          <p:cNvSpPr>
            <a:spLocks noGrp="1"/>
          </p:cNvSpPr>
          <p:nvPr>
            <p:ph type="sldNum" sz="quarter" idx="12"/>
          </p:nvPr>
        </p:nvSpPr>
        <p:spPr/>
        <p:txBody>
          <a:bodyPr/>
          <a:lstStyle/>
          <a:p>
            <a:fld id="{CD8E5733-E2AB-420C-BBEB-97008165F0C0}" type="slidenum">
              <a:rPr lang="fr-FR" smtClean="0"/>
              <a:t>‹N°›</a:t>
            </a:fld>
            <a:endParaRPr lang="fr-FR"/>
          </a:p>
        </p:txBody>
      </p:sp>
    </p:spTree>
    <p:extLst>
      <p:ext uri="{BB962C8B-B14F-4D97-AF65-F5344CB8AC3E}">
        <p14:creationId xmlns:p14="http://schemas.microsoft.com/office/powerpoint/2010/main" val="2158094127"/>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7232DF-F743-BE71-0CA8-3BBC59B06A2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2B3FF84-F24B-7735-E68E-F672A1812746}"/>
              </a:ext>
            </a:extLst>
          </p:cNvPr>
          <p:cNvSpPr>
            <a:spLocks noGrp="1"/>
          </p:cNvSpPr>
          <p:nvPr>
            <p:ph type="dt" sz="half" idx="10"/>
          </p:nvPr>
        </p:nvSpPr>
        <p:spPr/>
        <p:txBody>
          <a:bodyPr/>
          <a:lstStyle/>
          <a:p>
            <a:fld id="{6CC29997-62EB-409E-B4D2-BD2A9E8FE446}" type="datetimeFigureOut">
              <a:rPr lang="fr-FR" smtClean="0"/>
              <a:t>28/06/2024</a:t>
            </a:fld>
            <a:endParaRPr lang="fr-FR"/>
          </a:p>
        </p:txBody>
      </p:sp>
      <p:sp>
        <p:nvSpPr>
          <p:cNvPr id="4" name="Espace réservé du pied de page 3">
            <a:extLst>
              <a:ext uri="{FF2B5EF4-FFF2-40B4-BE49-F238E27FC236}">
                <a16:creationId xmlns:a16="http://schemas.microsoft.com/office/drawing/2014/main" id="{46ABE6A4-F256-66D5-C4D4-C79CA1A4194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048B799-431A-EBCB-C6A9-7FBD6A2C15CD}"/>
              </a:ext>
            </a:extLst>
          </p:cNvPr>
          <p:cNvSpPr>
            <a:spLocks noGrp="1"/>
          </p:cNvSpPr>
          <p:nvPr>
            <p:ph type="sldNum" sz="quarter" idx="12"/>
          </p:nvPr>
        </p:nvSpPr>
        <p:spPr/>
        <p:txBody>
          <a:bodyPr/>
          <a:lstStyle/>
          <a:p>
            <a:fld id="{CD8E5733-E2AB-420C-BBEB-97008165F0C0}" type="slidenum">
              <a:rPr lang="fr-FR" smtClean="0"/>
              <a:t>‹N°›</a:t>
            </a:fld>
            <a:endParaRPr lang="fr-FR"/>
          </a:p>
        </p:txBody>
      </p:sp>
    </p:spTree>
    <p:extLst>
      <p:ext uri="{BB962C8B-B14F-4D97-AF65-F5344CB8AC3E}">
        <p14:creationId xmlns:p14="http://schemas.microsoft.com/office/powerpoint/2010/main" val="396713398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6D4E603-4180-2589-A9BC-A9484EE86B87}"/>
              </a:ext>
            </a:extLst>
          </p:cNvPr>
          <p:cNvSpPr>
            <a:spLocks noGrp="1"/>
          </p:cNvSpPr>
          <p:nvPr>
            <p:ph type="dt" sz="half" idx="10"/>
          </p:nvPr>
        </p:nvSpPr>
        <p:spPr/>
        <p:txBody>
          <a:bodyPr/>
          <a:lstStyle/>
          <a:p>
            <a:fld id="{6CC29997-62EB-409E-B4D2-BD2A9E8FE446}" type="datetimeFigureOut">
              <a:rPr lang="fr-FR" smtClean="0"/>
              <a:t>28/06/2024</a:t>
            </a:fld>
            <a:endParaRPr lang="fr-FR"/>
          </a:p>
        </p:txBody>
      </p:sp>
      <p:sp>
        <p:nvSpPr>
          <p:cNvPr id="3" name="Espace réservé du pied de page 2">
            <a:extLst>
              <a:ext uri="{FF2B5EF4-FFF2-40B4-BE49-F238E27FC236}">
                <a16:creationId xmlns:a16="http://schemas.microsoft.com/office/drawing/2014/main" id="{522EA34C-BBB2-AA49-16F0-74F77D32003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FD239EA-1D23-8138-AD96-1D1A12A58955}"/>
              </a:ext>
            </a:extLst>
          </p:cNvPr>
          <p:cNvSpPr>
            <a:spLocks noGrp="1"/>
          </p:cNvSpPr>
          <p:nvPr>
            <p:ph type="sldNum" sz="quarter" idx="12"/>
          </p:nvPr>
        </p:nvSpPr>
        <p:spPr/>
        <p:txBody>
          <a:bodyPr/>
          <a:lstStyle/>
          <a:p>
            <a:fld id="{CD8E5733-E2AB-420C-BBEB-97008165F0C0}" type="slidenum">
              <a:rPr lang="fr-FR" smtClean="0"/>
              <a:t>‹N°›</a:t>
            </a:fld>
            <a:endParaRPr lang="fr-FR"/>
          </a:p>
        </p:txBody>
      </p:sp>
    </p:spTree>
    <p:extLst>
      <p:ext uri="{BB962C8B-B14F-4D97-AF65-F5344CB8AC3E}">
        <p14:creationId xmlns:p14="http://schemas.microsoft.com/office/powerpoint/2010/main" val="1012651694"/>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D66EAC-D7A7-8042-C6F8-DC7AD8853F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0BEC24C-CF4C-10F6-9B0C-F05F3ECBA4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3BF234A-6C00-8C09-6054-0D5F97AB90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862A2F0-07A2-20EC-404B-5F71FB19E779}"/>
              </a:ext>
            </a:extLst>
          </p:cNvPr>
          <p:cNvSpPr>
            <a:spLocks noGrp="1"/>
          </p:cNvSpPr>
          <p:nvPr>
            <p:ph type="dt" sz="half" idx="10"/>
          </p:nvPr>
        </p:nvSpPr>
        <p:spPr/>
        <p:txBody>
          <a:bodyPr/>
          <a:lstStyle/>
          <a:p>
            <a:fld id="{6CC29997-62EB-409E-B4D2-BD2A9E8FE446}" type="datetimeFigureOut">
              <a:rPr lang="fr-FR" smtClean="0"/>
              <a:t>28/06/2024</a:t>
            </a:fld>
            <a:endParaRPr lang="fr-FR"/>
          </a:p>
        </p:txBody>
      </p:sp>
      <p:sp>
        <p:nvSpPr>
          <p:cNvPr id="6" name="Espace réservé du pied de page 5">
            <a:extLst>
              <a:ext uri="{FF2B5EF4-FFF2-40B4-BE49-F238E27FC236}">
                <a16:creationId xmlns:a16="http://schemas.microsoft.com/office/drawing/2014/main" id="{2BE7B529-4763-DAAE-16AB-AFC440DE108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A2B6660-EA24-C8BA-C5CA-04ED37E7D63E}"/>
              </a:ext>
            </a:extLst>
          </p:cNvPr>
          <p:cNvSpPr>
            <a:spLocks noGrp="1"/>
          </p:cNvSpPr>
          <p:nvPr>
            <p:ph type="sldNum" sz="quarter" idx="12"/>
          </p:nvPr>
        </p:nvSpPr>
        <p:spPr/>
        <p:txBody>
          <a:bodyPr/>
          <a:lstStyle/>
          <a:p>
            <a:fld id="{CD8E5733-E2AB-420C-BBEB-97008165F0C0}" type="slidenum">
              <a:rPr lang="fr-FR" smtClean="0"/>
              <a:t>‹N°›</a:t>
            </a:fld>
            <a:endParaRPr lang="fr-FR"/>
          </a:p>
        </p:txBody>
      </p:sp>
    </p:spTree>
    <p:extLst>
      <p:ext uri="{BB962C8B-B14F-4D97-AF65-F5344CB8AC3E}">
        <p14:creationId xmlns:p14="http://schemas.microsoft.com/office/powerpoint/2010/main" val="2658399944"/>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352ECD-B09E-67BB-4497-BD0E341051F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7225DF8-6543-BDCC-F984-67C3CB5555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0F29692-3F7C-2757-0081-DDDFEB47ED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653490C-01A3-FA7E-0666-883E4FEEAFC1}"/>
              </a:ext>
            </a:extLst>
          </p:cNvPr>
          <p:cNvSpPr>
            <a:spLocks noGrp="1"/>
          </p:cNvSpPr>
          <p:nvPr>
            <p:ph type="dt" sz="half" idx="10"/>
          </p:nvPr>
        </p:nvSpPr>
        <p:spPr/>
        <p:txBody>
          <a:bodyPr/>
          <a:lstStyle/>
          <a:p>
            <a:fld id="{6CC29997-62EB-409E-B4D2-BD2A9E8FE446}" type="datetimeFigureOut">
              <a:rPr lang="fr-FR" smtClean="0"/>
              <a:t>28/06/2024</a:t>
            </a:fld>
            <a:endParaRPr lang="fr-FR"/>
          </a:p>
        </p:txBody>
      </p:sp>
      <p:sp>
        <p:nvSpPr>
          <p:cNvPr id="6" name="Espace réservé du pied de page 5">
            <a:extLst>
              <a:ext uri="{FF2B5EF4-FFF2-40B4-BE49-F238E27FC236}">
                <a16:creationId xmlns:a16="http://schemas.microsoft.com/office/drawing/2014/main" id="{940D0790-8D75-CFCD-0F2F-A2F57F688F1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E8AEEAF-FF06-989C-64EC-05A6236B303D}"/>
              </a:ext>
            </a:extLst>
          </p:cNvPr>
          <p:cNvSpPr>
            <a:spLocks noGrp="1"/>
          </p:cNvSpPr>
          <p:nvPr>
            <p:ph type="sldNum" sz="quarter" idx="12"/>
          </p:nvPr>
        </p:nvSpPr>
        <p:spPr/>
        <p:txBody>
          <a:bodyPr/>
          <a:lstStyle/>
          <a:p>
            <a:fld id="{CD8E5733-E2AB-420C-BBEB-97008165F0C0}" type="slidenum">
              <a:rPr lang="fr-FR" smtClean="0"/>
              <a:t>‹N°›</a:t>
            </a:fld>
            <a:endParaRPr lang="fr-FR"/>
          </a:p>
        </p:txBody>
      </p:sp>
    </p:spTree>
    <p:extLst>
      <p:ext uri="{BB962C8B-B14F-4D97-AF65-F5344CB8AC3E}">
        <p14:creationId xmlns:p14="http://schemas.microsoft.com/office/powerpoint/2010/main" val="3248566079"/>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8E7D4B-22AE-8EFE-E7E2-80F6653795B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392B5E1-C1A7-BA39-48F5-8FE3D6DD4A6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8547BF-11E5-B878-D56B-45B3985BB08D}"/>
              </a:ext>
            </a:extLst>
          </p:cNvPr>
          <p:cNvSpPr>
            <a:spLocks noGrp="1"/>
          </p:cNvSpPr>
          <p:nvPr>
            <p:ph type="dt" sz="half" idx="10"/>
          </p:nvPr>
        </p:nvSpPr>
        <p:spPr/>
        <p:txBody>
          <a:bodyPr/>
          <a:lstStyle/>
          <a:p>
            <a:fld id="{6CC29997-62EB-409E-B4D2-BD2A9E8FE446}" type="datetimeFigureOut">
              <a:rPr lang="fr-FR" smtClean="0"/>
              <a:t>28/06/2024</a:t>
            </a:fld>
            <a:endParaRPr lang="fr-FR"/>
          </a:p>
        </p:txBody>
      </p:sp>
      <p:sp>
        <p:nvSpPr>
          <p:cNvPr id="5" name="Espace réservé du pied de page 4">
            <a:extLst>
              <a:ext uri="{FF2B5EF4-FFF2-40B4-BE49-F238E27FC236}">
                <a16:creationId xmlns:a16="http://schemas.microsoft.com/office/drawing/2014/main" id="{6D17F8EC-219C-DE94-352A-0117E300B9F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CACD5CC-57FC-9B32-F192-4A5B3E85CBCC}"/>
              </a:ext>
            </a:extLst>
          </p:cNvPr>
          <p:cNvSpPr>
            <a:spLocks noGrp="1"/>
          </p:cNvSpPr>
          <p:nvPr>
            <p:ph type="sldNum" sz="quarter" idx="12"/>
          </p:nvPr>
        </p:nvSpPr>
        <p:spPr/>
        <p:txBody>
          <a:bodyPr/>
          <a:lstStyle/>
          <a:p>
            <a:fld id="{CD8E5733-E2AB-420C-BBEB-97008165F0C0}" type="slidenum">
              <a:rPr lang="fr-FR" smtClean="0"/>
              <a:t>‹N°›</a:t>
            </a:fld>
            <a:endParaRPr lang="fr-FR"/>
          </a:p>
        </p:txBody>
      </p:sp>
    </p:spTree>
    <p:extLst>
      <p:ext uri="{BB962C8B-B14F-4D97-AF65-F5344CB8AC3E}">
        <p14:creationId xmlns:p14="http://schemas.microsoft.com/office/powerpoint/2010/main" val="240325270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F7554D6-8B8A-2F55-8B24-D0B453E0991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92A6442-4CA4-0FAD-9ADF-3155CB50E92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611A617-DF51-9FA1-D099-0F4853800663}"/>
              </a:ext>
            </a:extLst>
          </p:cNvPr>
          <p:cNvSpPr>
            <a:spLocks noGrp="1"/>
          </p:cNvSpPr>
          <p:nvPr>
            <p:ph type="dt" sz="half" idx="10"/>
          </p:nvPr>
        </p:nvSpPr>
        <p:spPr/>
        <p:txBody>
          <a:bodyPr/>
          <a:lstStyle/>
          <a:p>
            <a:fld id="{6CC29997-62EB-409E-B4D2-BD2A9E8FE446}" type="datetimeFigureOut">
              <a:rPr lang="fr-FR" smtClean="0"/>
              <a:t>28/06/2024</a:t>
            </a:fld>
            <a:endParaRPr lang="fr-FR"/>
          </a:p>
        </p:txBody>
      </p:sp>
      <p:sp>
        <p:nvSpPr>
          <p:cNvPr id="5" name="Espace réservé du pied de page 4">
            <a:extLst>
              <a:ext uri="{FF2B5EF4-FFF2-40B4-BE49-F238E27FC236}">
                <a16:creationId xmlns:a16="http://schemas.microsoft.com/office/drawing/2014/main" id="{7182364C-2C6F-8997-4D5D-22C24CD0FEA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3CFCDF7-9A41-118D-AD97-DDA0500B26C4}"/>
              </a:ext>
            </a:extLst>
          </p:cNvPr>
          <p:cNvSpPr>
            <a:spLocks noGrp="1"/>
          </p:cNvSpPr>
          <p:nvPr>
            <p:ph type="sldNum" sz="quarter" idx="12"/>
          </p:nvPr>
        </p:nvSpPr>
        <p:spPr/>
        <p:txBody>
          <a:bodyPr/>
          <a:lstStyle/>
          <a:p>
            <a:fld id="{CD8E5733-E2AB-420C-BBEB-97008165F0C0}" type="slidenum">
              <a:rPr lang="fr-FR" smtClean="0"/>
              <a:t>‹N°›</a:t>
            </a:fld>
            <a:endParaRPr lang="fr-FR"/>
          </a:p>
        </p:txBody>
      </p:sp>
    </p:spTree>
    <p:extLst>
      <p:ext uri="{BB962C8B-B14F-4D97-AF65-F5344CB8AC3E}">
        <p14:creationId xmlns:p14="http://schemas.microsoft.com/office/powerpoint/2010/main" val="3957846705"/>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64F9332-EA91-1EB6-2E11-3A5B4A2CF8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C7DCD17-5AA9-3193-00A6-59519407A7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5736CFA-E903-2B9F-679E-9136155810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CC29997-62EB-409E-B4D2-BD2A9E8FE446}" type="datetimeFigureOut">
              <a:rPr lang="fr-FR" smtClean="0"/>
              <a:t>28/06/2024</a:t>
            </a:fld>
            <a:endParaRPr lang="fr-FR"/>
          </a:p>
        </p:txBody>
      </p:sp>
      <p:sp>
        <p:nvSpPr>
          <p:cNvPr id="5" name="Espace réservé du pied de page 4">
            <a:extLst>
              <a:ext uri="{FF2B5EF4-FFF2-40B4-BE49-F238E27FC236}">
                <a16:creationId xmlns:a16="http://schemas.microsoft.com/office/drawing/2014/main" id="{EE040C8B-2D61-1CCC-AB90-5E4EEAD0D9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B7921C7-B3D9-43CC-8D92-F770AC176C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D8E5733-E2AB-420C-BBEB-97008165F0C0}" type="slidenum">
              <a:rPr lang="fr-FR" smtClean="0"/>
              <a:t>‹N°›</a:t>
            </a:fld>
            <a:endParaRPr lang="fr-FR"/>
          </a:p>
        </p:txBody>
      </p:sp>
    </p:spTree>
    <p:extLst>
      <p:ext uri="{BB962C8B-B14F-4D97-AF65-F5344CB8AC3E}">
        <p14:creationId xmlns:p14="http://schemas.microsoft.com/office/powerpoint/2010/main" val="37819637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bâtiment, ciel&#10;&#10;Description générée automatiquement">
            <a:extLst>
              <a:ext uri="{FF2B5EF4-FFF2-40B4-BE49-F238E27FC236}">
                <a16:creationId xmlns:a16="http://schemas.microsoft.com/office/drawing/2014/main" id="{B3722FA4-EFBD-2130-2C4E-0913290C3B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C594996E-236C-E5EB-F988-0FE4732B805C}"/>
              </a:ext>
            </a:extLst>
          </p:cNvPr>
          <p:cNvSpPr txBox="1"/>
          <p:nvPr/>
        </p:nvSpPr>
        <p:spPr>
          <a:xfrm>
            <a:off x="2983230" y="416160"/>
            <a:ext cx="8641080" cy="523220"/>
          </a:xfrm>
          <a:prstGeom prst="rect">
            <a:avLst/>
          </a:prstGeom>
          <a:noFill/>
        </p:spPr>
        <p:txBody>
          <a:bodyPr wrap="square" rtlCol="0">
            <a:spAutoFit/>
          </a:bodyPr>
          <a:lstStyle/>
          <a:p>
            <a:r>
              <a:rPr lang="fr-FR" sz="2800" b="1" dirty="0" err="1">
                <a:solidFill>
                  <a:srgbClr val="FFFF00"/>
                </a:solidFill>
              </a:rPr>
              <a:t>LeMusée</a:t>
            </a:r>
            <a:r>
              <a:rPr lang="fr-FR" sz="2800" b="1" dirty="0">
                <a:solidFill>
                  <a:srgbClr val="FFFF00"/>
                </a:solidFill>
              </a:rPr>
              <a:t> Dans La Maison De Napoléon</a:t>
            </a:r>
          </a:p>
        </p:txBody>
      </p:sp>
    </p:spTree>
    <p:extLst>
      <p:ext uri="{BB962C8B-B14F-4D97-AF65-F5344CB8AC3E}">
        <p14:creationId xmlns:p14="http://schemas.microsoft.com/office/powerpoint/2010/main" val="3979031133"/>
      </p:ext>
    </p:extLst>
  </p:cSld>
  <p:clrMapOvr>
    <a:masterClrMapping/>
  </p:clrMapOvr>
  <mc:AlternateContent xmlns:mc="http://schemas.openxmlformats.org/markup-compatibility/2006">
    <mc:Choice xmlns:p14="http://schemas.microsoft.com/office/powerpoint/2010/main" Requires="p14">
      <p:transition spd="slow" p14:dur="5000" advClick="0" advTm="8000">
        <p:push dir="u"/>
        <p:sndAc>
          <p:stSnd loop="1">
            <p:snd r:embed="rId2" name="Marie, la polonaise.wav"/>
          </p:stSnd>
        </p:sndAc>
      </p:transition>
    </mc:Choice>
    <mc:Fallback>
      <p:transition spd="slow" advClick="0" advTm="8000">
        <p:push dir="u"/>
        <p:sndAc>
          <p:stSnd loop="1">
            <p:snd r:embed="rId2" name="Marie, la polonais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491C96-DD15-24B2-5FB3-8ADA5AED4290}"/>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rPr>
              <a:t>Né le 15 août 1769 à Ajaccio, Napoléon Bonaparte, d’origine italienne, est un symbole emblématique de la France. Second enfant de Charles Bonaparte et Letizia </a:t>
            </a:r>
            <a:r>
              <a:rPr lang="fr-FR" sz="4000" b="1" dirty="0" err="1">
                <a:solidFill>
                  <a:srgbClr val="FFFF00"/>
                </a:solidFill>
              </a:rPr>
              <a:t>Ramolino</a:t>
            </a:r>
            <a:r>
              <a:rPr lang="fr-FR" sz="4000" b="1" dirty="0">
                <a:solidFill>
                  <a:srgbClr val="FFFF00"/>
                </a:solidFill>
              </a:rPr>
              <a:t>, il sera militaire, homme d'État et deviendra même le premier empereur français sous le nom de Napoléon Ier. Il met en place le franc, crée la Banque de France, le Conseil d’Etat ainsi que les lycées. Après avoir passé une bonne partie de sa vie au sommet de la France, il mourra le 5 mai 1821 sur l’île de Sainte-Hélène.</a:t>
            </a:r>
          </a:p>
        </p:txBody>
      </p:sp>
    </p:spTree>
    <p:extLst>
      <p:ext uri="{BB962C8B-B14F-4D97-AF65-F5344CB8AC3E}">
        <p14:creationId xmlns:p14="http://schemas.microsoft.com/office/powerpoint/2010/main" val="2421263232"/>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rideau, décoration d’intérieur&#10;&#10;Description générée automatiquement">
            <a:extLst>
              <a:ext uri="{FF2B5EF4-FFF2-40B4-BE49-F238E27FC236}">
                <a16:creationId xmlns:a16="http://schemas.microsoft.com/office/drawing/2014/main" id="{F6193E30-E9AB-069A-75BA-7C4F00E413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B149A2F6-5DF3-5FC1-9BB5-C399DE02574C}"/>
              </a:ext>
            </a:extLst>
          </p:cNvPr>
          <p:cNvSpPr txBox="1"/>
          <p:nvPr/>
        </p:nvSpPr>
        <p:spPr>
          <a:xfrm>
            <a:off x="4446270" y="6190380"/>
            <a:ext cx="7886700" cy="461665"/>
          </a:xfrm>
          <a:prstGeom prst="rect">
            <a:avLst/>
          </a:prstGeom>
          <a:noFill/>
        </p:spPr>
        <p:txBody>
          <a:bodyPr wrap="square" rtlCol="0">
            <a:spAutoFit/>
          </a:bodyPr>
          <a:lstStyle/>
          <a:p>
            <a:r>
              <a:rPr lang="fr-FR" sz="2400" b="1"/>
              <a:t>La chambre de Napoléon</a:t>
            </a:r>
            <a:endParaRPr lang="fr-FR" sz="2400" b="1" dirty="0"/>
          </a:p>
        </p:txBody>
      </p:sp>
    </p:spTree>
    <p:extLst>
      <p:ext uri="{BB962C8B-B14F-4D97-AF65-F5344CB8AC3E}">
        <p14:creationId xmlns:p14="http://schemas.microsoft.com/office/powerpoint/2010/main" val="976511356"/>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écriture manuscrite, texte, lettre, calligraphie&#10;&#10;Description générée automatiquement">
            <a:extLst>
              <a:ext uri="{FF2B5EF4-FFF2-40B4-BE49-F238E27FC236}">
                <a16:creationId xmlns:a16="http://schemas.microsoft.com/office/drawing/2014/main" id="{713CA2B9-7696-6978-1099-A4986716CB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48" y="279001"/>
            <a:ext cx="11917240" cy="6120000"/>
          </a:xfrm>
          <a:prstGeom prst="rect">
            <a:avLst/>
          </a:prstGeom>
          <a:effectLst>
            <a:softEdge rad="635000"/>
          </a:effectLst>
        </p:spPr>
      </p:pic>
      <p:sp>
        <p:nvSpPr>
          <p:cNvPr id="4" name="ZoneTexte 3">
            <a:extLst>
              <a:ext uri="{FF2B5EF4-FFF2-40B4-BE49-F238E27FC236}">
                <a16:creationId xmlns:a16="http://schemas.microsoft.com/office/drawing/2014/main" id="{7D57232F-E75F-933A-9183-E65CF3852B8B}"/>
              </a:ext>
            </a:extLst>
          </p:cNvPr>
          <p:cNvSpPr txBox="1"/>
          <p:nvPr/>
        </p:nvSpPr>
        <p:spPr>
          <a:xfrm>
            <a:off x="1012330" y="5903893"/>
            <a:ext cx="11042058" cy="954107"/>
          </a:xfrm>
          <a:prstGeom prst="rect">
            <a:avLst/>
          </a:prstGeom>
          <a:noFill/>
        </p:spPr>
        <p:txBody>
          <a:bodyPr wrap="square" rtlCol="0">
            <a:spAutoFit/>
          </a:bodyPr>
          <a:lstStyle/>
          <a:p>
            <a:r>
              <a:rPr lang="fr-FR" sz="2800" b="1"/>
              <a:t>Fac-similé du brouillon de la lettre de reddition de Napoléon (13 juillet 1815)</a:t>
            </a:r>
            <a:endParaRPr lang="fr-FR" sz="2800" b="1" dirty="0"/>
          </a:p>
        </p:txBody>
      </p:sp>
    </p:spTree>
    <p:extLst>
      <p:ext uri="{BB962C8B-B14F-4D97-AF65-F5344CB8AC3E}">
        <p14:creationId xmlns:p14="http://schemas.microsoft.com/office/powerpoint/2010/main" val="3661692412"/>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maison, ciel&#10;&#10;Description générée automatiquement">
            <a:extLst>
              <a:ext uri="{FF2B5EF4-FFF2-40B4-BE49-F238E27FC236}">
                <a16:creationId xmlns:a16="http://schemas.microsoft.com/office/drawing/2014/main" id="{7E14EC81-9366-43CA-8986-AED948ACE5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2835" y="279000"/>
            <a:ext cx="8506329" cy="6300000"/>
          </a:xfrm>
          <a:prstGeom prst="rect">
            <a:avLst/>
          </a:prstGeom>
          <a:effectLst>
            <a:softEdge rad="635000"/>
          </a:effectLst>
        </p:spPr>
      </p:pic>
      <p:sp>
        <p:nvSpPr>
          <p:cNvPr id="4" name="ZoneTexte 3">
            <a:extLst>
              <a:ext uri="{FF2B5EF4-FFF2-40B4-BE49-F238E27FC236}">
                <a16:creationId xmlns:a16="http://schemas.microsoft.com/office/drawing/2014/main" id="{69DC3851-38C7-83ED-9444-A5E93FCF203A}"/>
              </a:ext>
            </a:extLst>
          </p:cNvPr>
          <p:cNvSpPr txBox="1"/>
          <p:nvPr/>
        </p:nvSpPr>
        <p:spPr>
          <a:xfrm>
            <a:off x="4551745" y="6219062"/>
            <a:ext cx="8958515" cy="461665"/>
          </a:xfrm>
          <a:prstGeom prst="rect">
            <a:avLst/>
          </a:prstGeom>
          <a:noFill/>
        </p:spPr>
        <p:txBody>
          <a:bodyPr wrap="square" rtlCol="0">
            <a:spAutoFit/>
          </a:bodyPr>
          <a:lstStyle/>
          <a:p>
            <a:r>
              <a:rPr lang="fr-FR" sz="2400" b="1"/>
              <a:t>Le musée, côté jardin</a:t>
            </a:r>
            <a:endParaRPr lang="fr-FR" sz="2400" b="1" dirty="0"/>
          </a:p>
        </p:txBody>
      </p:sp>
    </p:spTree>
    <p:extLst>
      <p:ext uri="{BB962C8B-B14F-4D97-AF65-F5344CB8AC3E}">
        <p14:creationId xmlns:p14="http://schemas.microsoft.com/office/powerpoint/2010/main" val="3053520836"/>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tatue, Sculpture en bronze, Buste, bâtiment&#10;&#10;Description générée automatiquement">
            <a:extLst>
              <a:ext uri="{FF2B5EF4-FFF2-40B4-BE49-F238E27FC236}">
                <a16:creationId xmlns:a16="http://schemas.microsoft.com/office/drawing/2014/main" id="{CDEBAD0E-CE85-7643-B9B7-A2A5C14492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69591" y="189000"/>
            <a:ext cx="5709251"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85F3BAC-292A-ABBD-7C93-1403C178720B}"/>
              </a:ext>
            </a:extLst>
          </p:cNvPr>
          <p:cNvSpPr txBox="1"/>
          <p:nvPr/>
        </p:nvSpPr>
        <p:spPr>
          <a:xfrm>
            <a:off x="509271" y="3600450"/>
            <a:ext cx="2617470" cy="1938992"/>
          </a:xfrm>
          <a:prstGeom prst="rect">
            <a:avLst/>
          </a:prstGeom>
          <a:noFill/>
        </p:spPr>
        <p:txBody>
          <a:bodyPr wrap="square" rtlCol="0">
            <a:spAutoFit/>
          </a:bodyPr>
          <a:lstStyle/>
          <a:p>
            <a:r>
              <a:rPr lang="fr-FR" sz="2400" b="1"/>
              <a:t>Buste en bronze du général Bonaparte d'après Charles-Louis Corbet</a:t>
            </a:r>
            <a:endParaRPr lang="fr-FR" sz="2400" b="1" dirty="0"/>
          </a:p>
        </p:txBody>
      </p:sp>
    </p:spTree>
    <p:extLst>
      <p:ext uri="{BB962C8B-B14F-4D97-AF65-F5344CB8AC3E}">
        <p14:creationId xmlns:p14="http://schemas.microsoft.com/office/powerpoint/2010/main" val="816364593"/>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cadre photo, Visage humain, peinture&#10;&#10;Description générée automatiquement">
            <a:extLst>
              <a:ext uri="{FF2B5EF4-FFF2-40B4-BE49-F238E27FC236}">
                <a16:creationId xmlns:a16="http://schemas.microsoft.com/office/drawing/2014/main" id="{7F4F124E-3C53-0F5A-6472-5255817E10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93391" y="189000"/>
            <a:ext cx="5215290" cy="648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0EDF8FB2-DB9D-09BC-9145-0BF5EB74E8F8}"/>
              </a:ext>
            </a:extLst>
          </p:cNvPr>
          <p:cNvSpPr txBox="1"/>
          <p:nvPr/>
        </p:nvSpPr>
        <p:spPr>
          <a:xfrm>
            <a:off x="8787779" y="2947423"/>
            <a:ext cx="3131820" cy="2308324"/>
          </a:xfrm>
          <a:prstGeom prst="rect">
            <a:avLst/>
          </a:prstGeom>
          <a:noFill/>
        </p:spPr>
        <p:txBody>
          <a:bodyPr wrap="square" rtlCol="0">
            <a:spAutoFit/>
          </a:bodyPr>
          <a:lstStyle/>
          <a:p>
            <a:endParaRPr lang="fr-FR" sz="2400" b="1" dirty="0"/>
          </a:p>
          <a:p>
            <a:r>
              <a:rPr lang="fr-FR" sz="2400" b="1" dirty="0"/>
              <a:t>Napoléon Bonaparte, Premier Consul, portrait sur ivoire par Jean-Baptiste Isabey (1802-1841)</a:t>
            </a:r>
          </a:p>
        </p:txBody>
      </p:sp>
    </p:spTree>
    <p:extLst>
      <p:ext uri="{BB962C8B-B14F-4D97-AF65-F5344CB8AC3E}">
        <p14:creationId xmlns:p14="http://schemas.microsoft.com/office/powerpoint/2010/main" val="415733561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habits, Visage humain, art&#10;&#10;Description générée automatiquement">
            <a:extLst>
              <a:ext uri="{FF2B5EF4-FFF2-40B4-BE49-F238E27FC236}">
                <a16:creationId xmlns:a16="http://schemas.microsoft.com/office/drawing/2014/main" id="{3BE9F047-419F-84DE-8B16-8079FDEEA7C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67113" y="189000"/>
            <a:ext cx="4772424"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F639ACC-6879-CF43-D694-2DEAE03E26B1}"/>
              </a:ext>
            </a:extLst>
          </p:cNvPr>
          <p:cNvSpPr txBox="1"/>
          <p:nvPr/>
        </p:nvSpPr>
        <p:spPr>
          <a:xfrm>
            <a:off x="251937" y="3429000"/>
            <a:ext cx="3200400" cy="1200329"/>
          </a:xfrm>
          <a:prstGeom prst="rect">
            <a:avLst/>
          </a:prstGeom>
          <a:noFill/>
        </p:spPr>
        <p:txBody>
          <a:bodyPr wrap="square" rtlCol="0">
            <a:spAutoFit/>
          </a:bodyPr>
          <a:lstStyle/>
          <a:p>
            <a:r>
              <a:rPr lang="fr-FR" sz="2400" b="1" dirty="0"/>
              <a:t>Napoléon roi d'Italie, par Andrea </a:t>
            </a:r>
            <a:r>
              <a:rPr lang="fr-FR" sz="2400" b="1" dirty="0" err="1"/>
              <a:t>Appiani</a:t>
            </a:r>
            <a:r>
              <a:rPr lang="fr-FR" sz="2400" b="1" dirty="0"/>
              <a:t> (vers 1805)</a:t>
            </a:r>
          </a:p>
        </p:txBody>
      </p:sp>
    </p:spTree>
    <p:extLst>
      <p:ext uri="{BB962C8B-B14F-4D97-AF65-F5344CB8AC3E}">
        <p14:creationId xmlns:p14="http://schemas.microsoft.com/office/powerpoint/2010/main" val="3924141123"/>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cadre photo, ovale, mur&#10;&#10;Description générée automatiquement">
            <a:extLst>
              <a:ext uri="{FF2B5EF4-FFF2-40B4-BE49-F238E27FC236}">
                <a16:creationId xmlns:a16="http://schemas.microsoft.com/office/drawing/2014/main" id="{FCFADA2F-A935-E6BC-8F6D-E65EF59C7A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7001" y="189000"/>
            <a:ext cx="5456842" cy="648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B70801F3-B1D0-1E54-3F5F-FADBA2A04730}"/>
              </a:ext>
            </a:extLst>
          </p:cNvPr>
          <p:cNvSpPr txBox="1"/>
          <p:nvPr/>
        </p:nvSpPr>
        <p:spPr>
          <a:xfrm>
            <a:off x="8741463" y="3674655"/>
            <a:ext cx="3219450" cy="1200329"/>
          </a:xfrm>
          <a:prstGeom prst="rect">
            <a:avLst/>
          </a:prstGeom>
          <a:noFill/>
        </p:spPr>
        <p:txBody>
          <a:bodyPr wrap="square" rtlCol="0">
            <a:spAutoFit/>
          </a:bodyPr>
          <a:lstStyle/>
          <a:p>
            <a:r>
              <a:rPr lang="fr-FR" sz="2400" b="1"/>
              <a:t>Portrait sur émail de Jean-François Soiron, 1808</a:t>
            </a:r>
            <a:endParaRPr lang="fr-FR" sz="2400" b="1" dirty="0"/>
          </a:p>
        </p:txBody>
      </p:sp>
    </p:spTree>
    <p:extLst>
      <p:ext uri="{BB962C8B-B14F-4D97-AF65-F5344CB8AC3E}">
        <p14:creationId xmlns:p14="http://schemas.microsoft.com/office/powerpoint/2010/main" val="3091081660"/>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musée, Arts visuels&#10;&#10;Description générée automatiquement">
            <a:extLst>
              <a:ext uri="{FF2B5EF4-FFF2-40B4-BE49-F238E27FC236}">
                <a16:creationId xmlns:a16="http://schemas.microsoft.com/office/drawing/2014/main" id="{CC362F62-3699-A5F5-24D5-3439F53273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000" y="124057"/>
            <a:ext cx="11412000" cy="5878364"/>
          </a:xfrm>
          <a:prstGeom prst="rect">
            <a:avLst/>
          </a:prstGeom>
          <a:effectLst>
            <a:softEdge rad="12700"/>
          </a:effectLst>
        </p:spPr>
      </p:pic>
      <p:sp>
        <p:nvSpPr>
          <p:cNvPr id="4" name="ZoneTexte 3">
            <a:extLst>
              <a:ext uri="{FF2B5EF4-FFF2-40B4-BE49-F238E27FC236}">
                <a16:creationId xmlns:a16="http://schemas.microsoft.com/office/drawing/2014/main" id="{CC313143-5D28-87AD-6119-2D0390905021}"/>
              </a:ext>
            </a:extLst>
          </p:cNvPr>
          <p:cNvSpPr txBox="1"/>
          <p:nvPr/>
        </p:nvSpPr>
        <p:spPr>
          <a:xfrm>
            <a:off x="1988820" y="5942925"/>
            <a:ext cx="9372600" cy="830997"/>
          </a:xfrm>
          <a:prstGeom prst="rect">
            <a:avLst/>
          </a:prstGeom>
          <a:noFill/>
        </p:spPr>
        <p:txBody>
          <a:bodyPr wrap="square" rtlCol="0">
            <a:spAutoFit/>
          </a:bodyPr>
          <a:lstStyle/>
          <a:p>
            <a:r>
              <a:rPr lang="fr-FR" sz="2400" b="1"/>
              <a:t>Voyage de Napoléon à l'île d'Elbe et à Sainte-Hélène, gravure satirique de George Cruikshank (vers 1815)</a:t>
            </a:r>
            <a:endParaRPr lang="fr-FR" sz="2400" b="1" dirty="0"/>
          </a:p>
        </p:txBody>
      </p:sp>
    </p:spTree>
    <p:extLst>
      <p:ext uri="{BB962C8B-B14F-4D97-AF65-F5344CB8AC3E}">
        <p14:creationId xmlns:p14="http://schemas.microsoft.com/office/powerpoint/2010/main" val="1018828495"/>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habits, personne, Arts visuels&#10;&#10;Description générée automatiquement">
            <a:extLst>
              <a:ext uri="{FF2B5EF4-FFF2-40B4-BE49-F238E27FC236}">
                <a16:creationId xmlns:a16="http://schemas.microsoft.com/office/drawing/2014/main" id="{5457BD36-B089-AA96-A443-0AF3F3AFC1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2919" y="189000"/>
            <a:ext cx="5610390"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C826AB0-AFFE-2FDE-7555-8968CFC9C7F4}"/>
              </a:ext>
            </a:extLst>
          </p:cNvPr>
          <p:cNvSpPr txBox="1"/>
          <p:nvPr/>
        </p:nvSpPr>
        <p:spPr>
          <a:xfrm>
            <a:off x="784019" y="3051810"/>
            <a:ext cx="3006090" cy="1569660"/>
          </a:xfrm>
          <a:prstGeom prst="rect">
            <a:avLst/>
          </a:prstGeom>
          <a:noFill/>
        </p:spPr>
        <p:txBody>
          <a:bodyPr wrap="square" rtlCol="0">
            <a:spAutoFit/>
          </a:bodyPr>
          <a:lstStyle/>
          <a:p>
            <a:r>
              <a:rPr lang="fr-FR" sz="2400" b="1"/>
              <a:t>Napoléon en Russie, fixé sous verre d'Armand Bouthors, 1843</a:t>
            </a:r>
            <a:endParaRPr lang="fr-FR" sz="2400" b="1" dirty="0"/>
          </a:p>
        </p:txBody>
      </p:sp>
    </p:spTree>
    <p:extLst>
      <p:ext uri="{BB962C8B-B14F-4D97-AF65-F5344CB8AC3E}">
        <p14:creationId xmlns:p14="http://schemas.microsoft.com/office/powerpoint/2010/main" val="1704546525"/>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adre photo, peinture, Arts visuels, art&#10;&#10;Description générée automatiquement">
            <a:extLst>
              <a:ext uri="{FF2B5EF4-FFF2-40B4-BE49-F238E27FC236}">
                <a16:creationId xmlns:a16="http://schemas.microsoft.com/office/drawing/2014/main" id="{5E6C9D22-7E79-E59A-00DE-B4F5D9F3F5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8597" y="189000"/>
            <a:ext cx="5610390"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6CAFFBB-6E96-A5D5-BD8F-E96C3AC648AA}"/>
              </a:ext>
            </a:extLst>
          </p:cNvPr>
          <p:cNvSpPr txBox="1"/>
          <p:nvPr/>
        </p:nvSpPr>
        <p:spPr>
          <a:xfrm>
            <a:off x="8886147" y="3200400"/>
            <a:ext cx="3443013" cy="1938992"/>
          </a:xfrm>
          <a:prstGeom prst="rect">
            <a:avLst/>
          </a:prstGeom>
          <a:noFill/>
        </p:spPr>
        <p:txBody>
          <a:bodyPr wrap="square" rtlCol="0">
            <a:spAutoFit/>
          </a:bodyPr>
          <a:lstStyle/>
          <a:p>
            <a:r>
              <a:rPr lang="fr-FR" sz="2400" b="1"/>
              <a:t>Napoléon signant son abdication à Fontainebleau, huile sur toile de Charles Dusaulchoy</a:t>
            </a:r>
            <a:endParaRPr lang="fr-FR" sz="2400" b="1" dirty="0"/>
          </a:p>
        </p:txBody>
      </p:sp>
    </p:spTree>
    <p:extLst>
      <p:ext uri="{BB962C8B-B14F-4D97-AF65-F5344CB8AC3E}">
        <p14:creationId xmlns:p14="http://schemas.microsoft.com/office/powerpoint/2010/main" val="2487177991"/>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ur, Visage humain, statue, musée&#10;&#10;Description générée automatiquement">
            <a:extLst>
              <a:ext uri="{FF2B5EF4-FFF2-40B4-BE49-F238E27FC236}">
                <a16:creationId xmlns:a16="http://schemas.microsoft.com/office/drawing/2014/main" id="{97C336D1-E93A-4AE2-B491-892794ADC0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5497" y="189000"/>
            <a:ext cx="4641006" cy="648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97D233D0-3BDC-0294-DFD9-7FF02B28B23F}"/>
              </a:ext>
            </a:extLst>
          </p:cNvPr>
          <p:cNvSpPr txBox="1"/>
          <p:nvPr/>
        </p:nvSpPr>
        <p:spPr>
          <a:xfrm>
            <a:off x="1066587" y="3920490"/>
            <a:ext cx="2720340" cy="1569660"/>
          </a:xfrm>
          <a:prstGeom prst="rect">
            <a:avLst/>
          </a:prstGeom>
          <a:noFill/>
        </p:spPr>
        <p:txBody>
          <a:bodyPr wrap="square" rtlCol="0">
            <a:spAutoFit/>
          </a:bodyPr>
          <a:lstStyle/>
          <a:p>
            <a:r>
              <a:rPr lang="fr-FR" sz="2400" b="1"/>
              <a:t>Buste en marbre blanc d'après Armand-Jules Le Veel</a:t>
            </a:r>
            <a:endParaRPr lang="fr-FR" sz="2400" b="1" dirty="0"/>
          </a:p>
        </p:txBody>
      </p:sp>
    </p:spTree>
    <p:extLst>
      <p:ext uri="{BB962C8B-B14F-4D97-AF65-F5344CB8AC3E}">
        <p14:creationId xmlns:p14="http://schemas.microsoft.com/office/powerpoint/2010/main" val="961933806"/>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intérieur, mur, sol, meubles&#10;&#10;Description générée automatiquement">
            <a:extLst>
              <a:ext uri="{FF2B5EF4-FFF2-40B4-BE49-F238E27FC236}">
                <a16:creationId xmlns:a16="http://schemas.microsoft.com/office/drawing/2014/main" id="{CFA43EAF-C580-DAF5-83ED-A0F85CBAE6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6" name="ZoneTexte 5">
            <a:extLst>
              <a:ext uri="{FF2B5EF4-FFF2-40B4-BE49-F238E27FC236}">
                <a16:creationId xmlns:a16="http://schemas.microsoft.com/office/drawing/2014/main" id="{EC4CB55B-B8FC-0F84-C49B-F3DD972FAAE9}"/>
              </a:ext>
            </a:extLst>
          </p:cNvPr>
          <p:cNvSpPr txBox="1"/>
          <p:nvPr/>
        </p:nvSpPr>
        <p:spPr>
          <a:xfrm>
            <a:off x="3699510" y="6117335"/>
            <a:ext cx="8492490" cy="461665"/>
          </a:xfrm>
          <a:prstGeom prst="rect">
            <a:avLst/>
          </a:prstGeom>
          <a:noFill/>
        </p:spPr>
        <p:txBody>
          <a:bodyPr wrap="square" rtlCol="0">
            <a:spAutoFit/>
          </a:bodyPr>
          <a:lstStyle/>
          <a:p>
            <a:r>
              <a:rPr lang="fr-FR" sz="2400" b="1"/>
              <a:t>Chambre natale de Napoléon Ier</a:t>
            </a:r>
            <a:endParaRPr lang="fr-FR" sz="2400" b="1" dirty="0"/>
          </a:p>
        </p:txBody>
      </p:sp>
    </p:spTree>
    <p:extLst>
      <p:ext uri="{BB962C8B-B14F-4D97-AF65-F5344CB8AC3E}">
        <p14:creationId xmlns:p14="http://schemas.microsoft.com/office/powerpoint/2010/main" val="1049601585"/>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maison, chaise&#10;&#10;Description générée automatiquement">
            <a:extLst>
              <a:ext uri="{FF2B5EF4-FFF2-40B4-BE49-F238E27FC236}">
                <a16:creationId xmlns:a16="http://schemas.microsoft.com/office/drawing/2014/main" id="{832A8CF7-1E5F-E637-4579-B941F78507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9337" y="172680"/>
            <a:ext cx="9694388" cy="6300000"/>
          </a:xfrm>
          <a:prstGeom prst="rect">
            <a:avLst/>
          </a:prstGeom>
          <a:effectLst>
            <a:softEdge rad="635000"/>
          </a:effectLst>
        </p:spPr>
      </p:pic>
      <p:sp>
        <p:nvSpPr>
          <p:cNvPr id="4" name="ZoneTexte 3">
            <a:extLst>
              <a:ext uri="{FF2B5EF4-FFF2-40B4-BE49-F238E27FC236}">
                <a16:creationId xmlns:a16="http://schemas.microsoft.com/office/drawing/2014/main" id="{30A7E1AE-CCEE-4B0A-A926-279799AA129E}"/>
              </a:ext>
            </a:extLst>
          </p:cNvPr>
          <p:cNvSpPr txBox="1"/>
          <p:nvPr/>
        </p:nvSpPr>
        <p:spPr>
          <a:xfrm>
            <a:off x="2832100" y="6011015"/>
            <a:ext cx="10388600" cy="461665"/>
          </a:xfrm>
          <a:prstGeom prst="rect">
            <a:avLst/>
          </a:prstGeom>
          <a:noFill/>
        </p:spPr>
        <p:txBody>
          <a:bodyPr wrap="square" rtlCol="0">
            <a:spAutoFit/>
          </a:bodyPr>
          <a:lstStyle/>
          <a:p>
            <a:r>
              <a:rPr lang="fr-FR" sz="2400" b="1"/>
              <a:t>La chambre natale de Napoléon Ier vers 1910</a:t>
            </a:r>
            <a:endParaRPr lang="fr-FR" sz="2400" b="1" dirty="0"/>
          </a:p>
        </p:txBody>
      </p:sp>
    </p:spTree>
    <p:extLst>
      <p:ext uri="{BB962C8B-B14F-4D97-AF65-F5344CB8AC3E}">
        <p14:creationId xmlns:p14="http://schemas.microsoft.com/office/powerpoint/2010/main" val="3756906200"/>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scène, sol, décoration d’intérieur&#10;&#10;Description générée automatiquement">
            <a:extLst>
              <a:ext uri="{FF2B5EF4-FFF2-40B4-BE49-F238E27FC236}">
                <a16:creationId xmlns:a16="http://schemas.microsoft.com/office/drawing/2014/main" id="{516CE94A-1E86-5923-7125-356DD6C83B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44" y="279000"/>
            <a:ext cx="9487111" cy="6300000"/>
          </a:xfrm>
          <a:prstGeom prst="rect">
            <a:avLst/>
          </a:prstGeom>
          <a:effectLst>
            <a:softEdge rad="635000"/>
          </a:effectLst>
        </p:spPr>
      </p:pic>
      <p:sp>
        <p:nvSpPr>
          <p:cNvPr id="4" name="ZoneTexte 3">
            <a:extLst>
              <a:ext uri="{FF2B5EF4-FFF2-40B4-BE49-F238E27FC236}">
                <a16:creationId xmlns:a16="http://schemas.microsoft.com/office/drawing/2014/main" id="{A03828F4-9A36-A62B-932C-BADF5E356BAA}"/>
              </a:ext>
            </a:extLst>
          </p:cNvPr>
          <p:cNvSpPr txBox="1"/>
          <p:nvPr/>
        </p:nvSpPr>
        <p:spPr>
          <a:xfrm>
            <a:off x="4876800" y="6312300"/>
            <a:ext cx="8039100" cy="461665"/>
          </a:xfrm>
          <a:prstGeom prst="rect">
            <a:avLst/>
          </a:prstGeom>
          <a:noFill/>
        </p:spPr>
        <p:txBody>
          <a:bodyPr wrap="square" rtlCol="0">
            <a:spAutoFit/>
          </a:bodyPr>
          <a:lstStyle/>
          <a:p>
            <a:r>
              <a:rPr lang="fr-FR" sz="2400" b="1"/>
              <a:t>Salon de Letizia</a:t>
            </a:r>
            <a:endParaRPr lang="fr-FR" sz="2400" b="1" dirty="0"/>
          </a:p>
        </p:txBody>
      </p:sp>
    </p:spTree>
    <p:extLst>
      <p:ext uri="{BB962C8B-B14F-4D97-AF65-F5344CB8AC3E}">
        <p14:creationId xmlns:p14="http://schemas.microsoft.com/office/powerpoint/2010/main" val="2720289212"/>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mythologie, intérieur, statue&#10;&#10;Description générée automatiquement">
            <a:extLst>
              <a:ext uri="{FF2B5EF4-FFF2-40B4-BE49-F238E27FC236}">
                <a16:creationId xmlns:a16="http://schemas.microsoft.com/office/drawing/2014/main" id="{088FA32D-28EB-8BDF-EC14-A272AD7BBA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612" y="189000"/>
            <a:ext cx="3942205"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66CD942-7422-410E-48D9-494173FEFBE3}"/>
              </a:ext>
            </a:extLst>
          </p:cNvPr>
          <p:cNvSpPr txBox="1"/>
          <p:nvPr/>
        </p:nvSpPr>
        <p:spPr>
          <a:xfrm>
            <a:off x="4392278" y="4072872"/>
            <a:ext cx="2374900" cy="2677656"/>
          </a:xfrm>
          <a:prstGeom prst="rect">
            <a:avLst/>
          </a:prstGeom>
          <a:noFill/>
        </p:spPr>
        <p:txBody>
          <a:bodyPr wrap="square" rtlCol="0">
            <a:spAutoFit/>
          </a:bodyPr>
          <a:lstStyle/>
          <a:p>
            <a:endParaRPr lang="fr-FR" sz="2400" b="1" dirty="0"/>
          </a:p>
          <a:p>
            <a:r>
              <a:rPr lang="fr-FR" sz="2400" b="1" dirty="0"/>
              <a:t>Napoléon Ier sur le trône impérial par Jean-Auguste-Dominique Ingres, 1806.</a:t>
            </a:r>
          </a:p>
        </p:txBody>
      </p:sp>
      <p:pic>
        <p:nvPicPr>
          <p:cNvPr id="10" name="Image 9" descr="Une image contenant habits, personne, intérieur, meubles&#10;&#10;Description générée automatiquement">
            <a:extLst>
              <a:ext uri="{FF2B5EF4-FFF2-40B4-BE49-F238E27FC236}">
                <a16:creationId xmlns:a16="http://schemas.microsoft.com/office/drawing/2014/main" id="{F301C812-E009-D360-A859-C927319C05E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984305" y="189000"/>
            <a:ext cx="3895083" cy="6480000"/>
          </a:xfrm>
          <a:prstGeom prst="rect">
            <a:avLst/>
          </a:prstGeom>
          <a:ln w="88900" cap="sq" cmpd="thickThin">
            <a:solidFill>
              <a:srgbClr val="7030A0"/>
            </a:solidFill>
            <a:prstDash val="solid"/>
            <a:miter lim="800000"/>
          </a:ln>
          <a:effectLst>
            <a:innerShdw blurRad="76200">
              <a:srgbClr val="000000"/>
            </a:innerShdw>
          </a:effectLst>
        </p:spPr>
      </p:pic>
      <p:sp>
        <p:nvSpPr>
          <p:cNvPr id="11" name="ZoneTexte 10">
            <a:extLst>
              <a:ext uri="{FF2B5EF4-FFF2-40B4-BE49-F238E27FC236}">
                <a16:creationId xmlns:a16="http://schemas.microsoft.com/office/drawing/2014/main" id="{EBDAC1C7-2053-C7FF-11FD-702A40DC8908}"/>
              </a:ext>
            </a:extLst>
          </p:cNvPr>
          <p:cNvSpPr txBox="1"/>
          <p:nvPr/>
        </p:nvSpPr>
        <p:spPr>
          <a:xfrm>
            <a:off x="4762500" y="1320800"/>
            <a:ext cx="2984185" cy="830997"/>
          </a:xfrm>
          <a:prstGeom prst="rect">
            <a:avLst/>
          </a:prstGeom>
          <a:noFill/>
        </p:spPr>
        <p:txBody>
          <a:bodyPr wrap="square" rtlCol="0">
            <a:spAutoFit/>
          </a:bodyPr>
          <a:lstStyle/>
          <a:p>
            <a:r>
              <a:rPr lang="fr-FR" sz="2400" b="1" dirty="0"/>
              <a:t>Napoléon dans son cabinet de travail,</a:t>
            </a:r>
          </a:p>
        </p:txBody>
      </p:sp>
    </p:spTree>
    <p:extLst>
      <p:ext uri="{BB962C8B-B14F-4D97-AF65-F5344CB8AC3E}">
        <p14:creationId xmlns:p14="http://schemas.microsoft.com/office/powerpoint/2010/main" val="4249685235"/>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unérailles, intérieur, Sculpture, sol&#10;&#10;Description générée automatiquement">
            <a:extLst>
              <a:ext uri="{FF2B5EF4-FFF2-40B4-BE49-F238E27FC236}">
                <a16:creationId xmlns:a16="http://schemas.microsoft.com/office/drawing/2014/main" id="{5FE0FE1D-19DE-54D0-5127-1FB6A90693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1484" y="160638"/>
            <a:ext cx="9450000" cy="6300000"/>
          </a:xfrm>
          <a:prstGeom prst="rect">
            <a:avLst/>
          </a:prstGeom>
          <a:effectLst>
            <a:softEdge rad="635000"/>
          </a:effectLst>
        </p:spPr>
      </p:pic>
      <p:sp>
        <p:nvSpPr>
          <p:cNvPr id="4" name="ZoneTexte 3">
            <a:extLst>
              <a:ext uri="{FF2B5EF4-FFF2-40B4-BE49-F238E27FC236}">
                <a16:creationId xmlns:a16="http://schemas.microsoft.com/office/drawing/2014/main" id="{E27964EE-D64E-AF09-3B04-0AEB6D637F02}"/>
              </a:ext>
            </a:extLst>
          </p:cNvPr>
          <p:cNvSpPr txBox="1"/>
          <p:nvPr/>
        </p:nvSpPr>
        <p:spPr>
          <a:xfrm>
            <a:off x="2857500" y="6079236"/>
            <a:ext cx="8952984" cy="461665"/>
          </a:xfrm>
          <a:prstGeom prst="rect">
            <a:avLst/>
          </a:prstGeom>
          <a:noFill/>
        </p:spPr>
        <p:txBody>
          <a:bodyPr wrap="square" rtlCol="0">
            <a:spAutoFit/>
          </a:bodyPr>
          <a:lstStyle/>
          <a:p>
            <a:r>
              <a:rPr lang="fr-FR" sz="2400" b="1"/>
              <a:t>Paris - Dôme des Invalides - Tombeau de Napoléon</a:t>
            </a:r>
            <a:endParaRPr lang="fr-FR" sz="2400" b="1" dirty="0"/>
          </a:p>
        </p:txBody>
      </p:sp>
    </p:spTree>
    <p:extLst>
      <p:ext uri="{BB962C8B-B14F-4D97-AF65-F5344CB8AC3E}">
        <p14:creationId xmlns:p14="http://schemas.microsoft.com/office/powerpoint/2010/main" val="2302164471"/>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peinture, Visage humain&#10;&#10;Description générée automatiquement">
            <a:extLst>
              <a:ext uri="{FF2B5EF4-FFF2-40B4-BE49-F238E27FC236}">
                <a16:creationId xmlns:a16="http://schemas.microsoft.com/office/drawing/2014/main" id="{F5D72E63-01C8-1AFA-5B16-1D91164709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1029" y="189000"/>
            <a:ext cx="4596613"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9A3E410-C451-2E65-C3F0-62ADAD04B69F}"/>
              </a:ext>
            </a:extLst>
          </p:cNvPr>
          <p:cNvSpPr txBox="1"/>
          <p:nvPr/>
        </p:nvSpPr>
        <p:spPr>
          <a:xfrm>
            <a:off x="5435600" y="4902200"/>
            <a:ext cx="2184400" cy="1569660"/>
          </a:xfrm>
          <a:prstGeom prst="rect">
            <a:avLst/>
          </a:prstGeom>
          <a:noFill/>
        </p:spPr>
        <p:txBody>
          <a:bodyPr wrap="square" rtlCol="0">
            <a:spAutoFit/>
          </a:bodyPr>
          <a:lstStyle/>
          <a:p>
            <a:r>
              <a:rPr lang="fr-FR" sz="2400" b="1"/>
              <a:t>Napoléon Bonaparte, Premier Consul</a:t>
            </a:r>
            <a:endParaRPr lang="fr-FR" sz="2400" b="1" dirty="0"/>
          </a:p>
        </p:txBody>
      </p:sp>
    </p:spTree>
    <p:extLst>
      <p:ext uri="{BB962C8B-B14F-4D97-AF65-F5344CB8AC3E}">
        <p14:creationId xmlns:p14="http://schemas.microsoft.com/office/powerpoint/2010/main" val="3676122798"/>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dessin humoristique, illustration&#10;&#10;Description générée automatiquement">
            <a:extLst>
              <a:ext uri="{FF2B5EF4-FFF2-40B4-BE49-F238E27FC236}">
                <a16:creationId xmlns:a16="http://schemas.microsoft.com/office/drawing/2014/main" id="{5D7E3295-0AE5-F884-27B6-36E8069E5F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4176" y="189000"/>
            <a:ext cx="5322381"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E15513D-8013-D657-3B07-B03278591161}"/>
              </a:ext>
            </a:extLst>
          </p:cNvPr>
          <p:cNvSpPr txBox="1"/>
          <p:nvPr/>
        </p:nvSpPr>
        <p:spPr>
          <a:xfrm>
            <a:off x="498276" y="3822700"/>
            <a:ext cx="2755900" cy="1200329"/>
          </a:xfrm>
          <a:prstGeom prst="rect">
            <a:avLst/>
          </a:prstGeom>
          <a:noFill/>
        </p:spPr>
        <p:txBody>
          <a:bodyPr wrap="square" rtlCol="0">
            <a:spAutoFit/>
          </a:bodyPr>
          <a:lstStyle/>
          <a:p>
            <a:r>
              <a:rPr lang="fr-FR" sz="2400" b="1"/>
              <a:t> David - Napoléon traversant les Alpes </a:t>
            </a:r>
            <a:endParaRPr lang="fr-FR" sz="2400" b="1" dirty="0"/>
          </a:p>
        </p:txBody>
      </p:sp>
    </p:spTree>
    <p:extLst>
      <p:ext uri="{BB962C8B-B14F-4D97-AF65-F5344CB8AC3E}">
        <p14:creationId xmlns:p14="http://schemas.microsoft.com/office/powerpoint/2010/main" val="235490564"/>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portrait, peinture, ovale&#10;&#10;Description générée automatiquement">
            <a:extLst>
              <a:ext uri="{FF2B5EF4-FFF2-40B4-BE49-F238E27FC236}">
                <a16:creationId xmlns:a16="http://schemas.microsoft.com/office/drawing/2014/main" id="{16257E9F-F0D4-3842-622D-58A163DEC3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0951" y="189000"/>
            <a:ext cx="6463837"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B0011E4-DCC9-2594-F3A2-51A3DC71C8DA}"/>
              </a:ext>
            </a:extLst>
          </p:cNvPr>
          <p:cNvSpPr txBox="1"/>
          <p:nvPr/>
        </p:nvSpPr>
        <p:spPr>
          <a:xfrm>
            <a:off x="9347200" y="3810000"/>
            <a:ext cx="2844800" cy="1200329"/>
          </a:xfrm>
          <a:prstGeom prst="rect">
            <a:avLst/>
          </a:prstGeom>
          <a:noFill/>
        </p:spPr>
        <p:txBody>
          <a:bodyPr wrap="square" rtlCol="0">
            <a:spAutoFit/>
          </a:bodyPr>
          <a:lstStyle/>
          <a:p>
            <a:r>
              <a:rPr lang="es-ES" sz="2400" b="1"/>
              <a:t>Mariano Luis de Urquijo (Museo del Prado).</a:t>
            </a:r>
            <a:endParaRPr lang="fr-FR" sz="2400" b="1" dirty="0"/>
          </a:p>
        </p:txBody>
      </p:sp>
    </p:spTree>
    <p:extLst>
      <p:ext uri="{BB962C8B-B14F-4D97-AF65-F5344CB8AC3E}">
        <p14:creationId xmlns:p14="http://schemas.microsoft.com/office/powerpoint/2010/main" val="1691417722"/>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sol, décoration d’intérieur&#10;&#10;Description générée automatiquement">
            <a:extLst>
              <a:ext uri="{FF2B5EF4-FFF2-40B4-BE49-F238E27FC236}">
                <a16:creationId xmlns:a16="http://schemas.microsoft.com/office/drawing/2014/main" id="{76298426-4114-9937-67F5-65DC420F83D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84442" y="279000"/>
            <a:ext cx="8915094" cy="6300000"/>
          </a:xfrm>
          <a:prstGeom prst="rect">
            <a:avLst/>
          </a:prstGeom>
          <a:effectLst>
            <a:softEdge rad="635000"/>
          </a:effectLst>
        </p:spPr>
      </p:pic>
      <p:sp>
        <p:nvSpPr>
          <p:cNvPr id="4" name="ZoneTexte 3">
            <a:extLst>
              <a:ext uri="{FF2B5EF4-FFF2-40B4-BE49-F238E27FC236}">
                <a16:creationId xmlns:a16="http://schemas.microsoft.com/office/drawing/2014/main" id="{FBA9C6B1-D9CD-2F2B-342F-5468822381EE}"/>
              </a:ext>
            </a:extLst>
          </p:cNvPr>
          <p:cNvSpPr txBox="1"/>
          <p:nvPr/>
        </p:nvSpPr>
        <p:spPr>
          <a:xfrm>
            <a:off x="2290995" y="6227805"/>
            <a:ext cx="10466173" cy="461665"/>
          </a:xfrm>
          <a:prstGeom prst="rect">
            <a:avLst/>
          </a:prstGeom>
          <a:noFill/>
        </p:spPr>
        <p:txBody>
          <a:bodyPr wrap="square" rtlCol="0">
            <a:spAutoFit/>
          </a:bodyPr>
          <a:lstStyle/>
          <a:p>
            <a:r>
              <a:rPr lang="fr-FR" sz="2400" b="1"/>
              <a:t>MAISON BONAPARTE : CHAMBRE NATALE DE NAPOLÉON</a:t>
            </a:r>
            <a:endParaRPr lang="fr-FR" sz="2400" b="1" dirty="0"/>
          </a:p>
        </p:txBody>
      </p:sp>
      <p:sp>
        <p:nvSpPr>
          <p:cNvPr id="5" name="ZoneTexte 4">
            <a:extLst>
              <a:ext uri="{FF2B5EF4-FFF2-40B4-BE49-F238E27FC236}">
                <a16:creationId xmlns:a16="http://schemas.microsoft.com/office/drawing/2014/main" id="{A1CBDB66-107D-1EDE-E181-0F27EA03E298}"/>
              </a:ext>
            </a:extLst>
          </p:cNvPr>
          <p:cNvSpPr txBox="1"/>
          <p:nvPr/>
        </p:nvSpPr>
        <p:spPr>
          <a:xfrm>
            <a:off x="654908" y="4281125"/>
            <a:ext cx="2290995" cy="830997"/>
          </a:xfrm>
          <a:prstGeom prst="rect">
            <a:avLst/>
          </a:prstGeom>
          <a:noFill/>
        </p:spPr>
        <p:txBody>
          <a:bodyPr wrap="square" rtlCol="0">
            <a:spAutoFit/>
          </a:bodyPr>
          <a:lstStyle/>
          <a:p>
            <a:r>
              <a:rPr lang="fr-FR" sz="2400" b="1" dirty="0"/>
              <a:t>Grotte Napoléon</a:t>
            </a:r>
          </a:p>
        </p:txBody>
      </p:sp>
    </p:spTree>
    <p:extLst>
      <p:ext uri="{BB962C8B-B14F-4D97-AF65-F5344CB8AC3E}">
        <p14:creationId xmlns:p14="http://schemas.microsoft.com/office/powerpoint/2010/main" val="3251275210"/>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eubles, intérieur, sol, plafond&#10;&#10;Description générée automatiquement">
            <a:extLst>
              <a:ext uri="{FF2B5EF4-FFF2-40B4-BE49-F238E27FC236}">
                <a16:creationId xmlns:a16="http://schemas.microsoft.com/office/drawing/2014/main" id="{814D4E67-F788-F0C2-278F-7AE0503490A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01010" y="279000"/>
            <a:ext cx="9989979" cy="6300000"/>
          </a:xfrm>
          <a:prstGeom prst="rect">
            <a:avLst/>
          </a:prstGeom>
          <a:effectLst>
            <a:softEdge rad="635000"/>
          </a:effectLst>
        </p:spPr>
      </p:pic>
      <p:sp>
        <p:nvSpPr>
          <p:cNvPr id="5" name="ZoneTexte 4">
            <a:extLst>
              <a:ext uri="{FF2B5EF4-FFF2-40B4-BE49-F238E27FC236}">
                <a16:creationId xmlns:a16="http://schemas.microsoft.com/office/drawing/2014/main" id="{C175B7FC-25D7-EADD-49C4-EF845E759BF9}"/>
              </a:ext>
            </a:extLst>
          </p:cNvPr>
          <p:cNvSpPr txBox="1"/>
          <p:nvPr/>
        </p:nvSpPr>
        <p:spPr>
          <a:xfrm>
            <a:off x="4287794" y="6227806"/>
            <a:ext cx="9119287" cy="461665"/>
          </a:xfrm>
          <a:prstGeom prst="rect">
            <a:avLst/>
          </a:prstGeom>
          <a:noFill/>
        </p:spPr>
        <p:txBody>
          <a:bodyPr wrap="square" rtlCol="0">
            <a:spAutoFit/>
          </a:bodyPr>
          <a:lstStyle/>
          <a:p>
            <a:r>
              <a:rPr lang="fr-FR" sz="2400" b="1" dirty="0"/>
              <a:t>Salle De Réunion </a:t>
            </a:r>
          </a:p>
        </p:txBody>
      </p:sp>
    </p:spTree>
    <p:extLst>
      <p:ext uri="{BB962C8B-B14F-4D97-AF65-F5344CB8AC3E}">
        <p14:creationId xmlns:p14="http://schemas.microsoft.com/office/powerpoint/2010/main" val="2702299469"/>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aisselle, intérieur, meubles, mur&#10;&#10;Description générée automatiquement">
            <a:extLst>
              <a:ext uri="{FF2B5EF4-FFF2-40B4-BE49-F238E27FC236}">
                <a16:creationId xmlns:a16="http://schemas.microsoft.com/office/drawing/2014/main" id="{B99D2DBB-10CB-66CD-28A5-8B598C87E6B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52494" y="279000"/>
            <a:ext cx="6487011" cy="630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736220814"/>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habits, intérieur, meubles, chaise&#10;&#10;Description générée automatiquement">
            <a:extLst>
              <a:ext uri="{FF2B5EF4-FFF2-40B4-BE49-F238E27FC236}">
                <a16:creationId xmlns:a16="http://schemas.microsoft.com/office/drawing/2014/main" id="{FD0B8EC4-BA86-9775-EE46-FF99AE3DDD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9529" y="3370317"/>
            <a:ext cx="4752000" cy="3169518"/>
          </a:xfrm>
          <a:prstGeom prst="rect">
            <a:avLst/>
          </a:prstGeom>
          <a:ln w="88900" cap="sq" cmpd="thickThin">
            <a:solidFill>
              <a:srgbClr val="7030A0"/>
            </a:solidFill>
            <a:prstDash val="solid"/>
            <a:miter lim="800000"/>
          </a:ln>
          <a:effectLst>
            <a:innerShdw blurRad="76200">
              <a:srgbClr val="000000"/>
            </a:innerShdw>
          </a:effectLst>
        </p:spPr>
      </p:pic>
      <p:pic>
        <p:nvPicPr>
          <p:cNvPr id="7" name="Image 6" descr="Une image contenant intérieur, meubles, sol, décoration d’intérieur&#10;&#10;Description générée automatiquement">
            <a:extLst>
              <a:ext uri="{FF2B5EF4-FFF2-40B4-BE49-F238E27FC236}">
                <a16:creationId xmlns:a16="http://schemas.microsoft.com/office/drawing/2014/main" id="{A0F5E36E-BA47-63B4-AFC3-B99BFCE269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06383" y="320856"/>
            <a:ext cx="4572000" cy="3049461"/>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800549429"/>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décoration d’intérieur, lustre&#10;&#10;Description générée automatiquement">
            <a:extLst>
              <a:ext uri="{FF2B5EF4-FFF2-40B4-BE49-F238E27FC236}">
                <a16:creationId xmlns:a16="http://schemas.microsoft.com/office/drawing/2014/main" id="{EFB687ED-0536-E4A6-4832-9804FE6046F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8977" y="305701"/>
            <a:ext cx="4457700" cy="3552825"/>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mur, intérieur, maison, sol&#10;&#10;Description générée automatiquement">
            <a:extLst>
              <a:ext uri="{FF2B5EF4-FFF2-40B4-BE49-F238E27FC236}">
                <a16:creationId xmlns:a16="http://schemas.microsoft.com/office/drawing/2014/main" id="{0E4A03A7-CF5F-F27D-CA0D-68904135D23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10295" y="3429000"/>
            <a:ext cx="5622728" cy="3168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384947813"/>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robe, peinture&#10;&#10;Description générée automatiquement">
            <a:extLst>
              <a:ext uri="{FF2B5EF4-FFF2-40B4-BE49-F238E27FC236}">
                <a16:creationId xmlns:a16="http://schemas.microsoft.com/office/drawing/2014/main" id="{0F471D12-B05A-170F-6246-EDC3D0F5EA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3429000"/>
            <a:ext cx="5760000" cy="320256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B68FE77-D3D8-1357-6685-35FD9B6090F1}"/>
              </a:ext>
            </a:extLst>
          </p:cNvPr>
          <p:cNvSpPr txBox="1"/>
          <p:nvPr/>
        </p:nvSpPr>
        <p:spPr>
          <a:xfrm>
            <a:off x="6193979" y="5677453"/>
            <a:ext cx="4667610" cy="954107"/>
          </a:xfrm>
          <a:prstGeom prst="rect">
            <a:avLst/>
          </a:prstGeom>
          <a:noFill/>
        </p:spPr>
        <p:txBody>
          <a:bodyPr wrap="square" rtlCol="0">
            <a:spAutoFit/>
          </a:bodyPr>
          <a:lstStyle/>
          <a:p>
            <a:r>
              <a:rPr lang="fr-FR" sz="2800" b="1" dirty="0"/>
              <a:t>La saga des Bonaparte, portrait de famille</a:t>
            </a:r>
          </a:p>
        </p:txBody>
      </p:sp>
      <p:pic>
        <p:nvPicPr>
          <p:cNvPr id="6" name="Image 5" descr="Une image contenant plein air, bâtiment, ciel, fenêtre&#10;&#10;Description générée automatiquement">
            <a:extLst>
              <a:ext uri="{FF2B5EF4-FFF2-40B4-BE49-F238E27FC236}">
                <a16:creationId xmlns:a16="http://schemas.microsoft.com/office/drawing/2014/main" id="{5CD36751-B661-D157-F515-A9555449E8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28109" y="226440"/>
            <a:ext cx="7596000" cy="3038400"/>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98F6510D-3DDC-BF89-66CE-CD697D7B09D2}"/>
              </a:ext>
            </a:extLst>
          </p:cNvPr>
          <p:cNvSpPr txBox="1"/>
          <p:nvPr/>
        </p:nvSpPr>
        <p:spPr>
          <a:xfrm>
            <a:off x="1866835" y="1235675"/>
            <a:ext cx="2698329" cy="1200329"/>
          </a:xfrm>
          <a:prstGeom prst="rect">
            <a:avLst/>
          </a:prstGeom>
          <a:noFill/>
        </p:spPr>
        <p:txBody>
          <a:bodyPr wrap="square" rtlCol="0">
            <a:spAutoFit/>
          </a:bodyPr>
          <a:lstStyle/>
          <a:p>
            <a:r>
              <a:rPr lang="fr-FR" sz="2400" b="1"/>
              <a:t>Musée National De La Maison Bonaparte</a:t>
            </a:r>
            <a:endParaRPr lang="fr-FR" sz="2400" b="1" dirty="0"/>
          </a:p>
        </p:txBody>
      </p:sp>
    </p:spTree>
    <p:extLst>
      <p:ext uri="{BB962C8B-B14F-4D97-AF65-F5344CB8AC3E}">
        <p14:creationId xmlns:p14="http://schemas.microsoft.com/office/powerpoint/2010/main" val="2857803627"/>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culpture, monument, Sculpture sur pierre, bâtiment&#10;&#10;Description générée automatiquement">
            <a:extLst>
              <a:ext uri="{FF2B5EF4-FFF2-40B4-BE49-F238E27FC236}">
                <a16:creationId xmlns:a16="http://schemas.microsoft.com/office/drawing/2014/main" id="{916DC464-BCA1-0936-118E-BCC7DD4448D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7863" y="189000"/>
            <a:ext cx="3975461" cy="6480000"/>
          </a:xfrm>
          <a:prstGeom prst="rect">
            <a:avLst/>
          </a:prstGeom>
          <a:ln w="88900" cap="sq" cmpd="thickThin">
            <a:solidFill>
              <a:srgbClr val="7030A0"/>
            </a:solidFill>
            <a:prstDash val="solid"/>
            <a:miter lim="800000"/>
          </a:ln>
          <a:effectLst>
            <a:innerShdw blurRad="76200">
              <a:srgbClr val="000000"/>
            </a:innerShdw>
          </a:effectLst>
        </p:spPr>
      </p:pic>
      <p:pic>
        <p:nvPicPr>
          <p:cNvPr id="7" name="Image 6" descr="Une image contenant Visage humain, art, peinture, statue&#10;&#10;Description générée automatiquement">
            <a:extLst>
              <a:ext uri="{FF2B5EF4-FFF2-40B4-BE49-F238E27FC236}">
                <a16:creationId xmlns:a16="http://schemas.microsoft.com/office/drawing/2014/main" id="{9DE54B73-DD8D-C5EE-E94A-7DEBD8A0AB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67288" y="189000"/>
            <a:ext cx="5173711" cy="6480000"/>
          </a:xfrm>
          <a:prstGeom prst="rect">
            <a:avLst/>
          </a:prstGeom>
          <a:ln w="88900" cap="sq" cmpd="thickThin">
            <a:solidFill>
              <a:srgbClr val="7030A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0D68EC95-B3C0-F169-F5E9-3B617B6DC51C}"/>
              </a:ext>
            </a:extLst>
          </p:cNvPr>
          <p:cNvSpPr txBox="1"/>
          <p:nvPr/>
        </p:nvSpPr>
        <p:spPr>
          <a:xfrm>
            <a:off x="7722973" y="189000"/>
            <a:ext cx="4720281" cy="461665"/>
          </a:xfrm>
          <a:prstGeom prst="rect">
            <a:avLst/>
          </a:prstGeom>
          <a:noFill/>
        </p:spPr>
        <p:txBody>
          <a:bodyPr wrap="square" rtlCol="0">
            <a:spAutoFit/>
          </a:bodyPr>
          <a:lstStyle/>
          <a:p>
            <a:r>
              <a:rPr lang="fr-FR" sz="2400" b="1" dirty="0">
                <a:solidFill>
                  <a:schemeClr val="bg1"/>
                </a:solidFill>
              </a:rPr>
              <a:t>Letizia -Napoléon</a:t>
            </a:r>
          </a:p>
        </p:txBody>
      </p:sp>
      <p:sp>
        <p:nvSpPr>
          <p:cNvPr id="9" name="ZoneTexte 8">
            <a:extLst>
              <a:ext uri="{FF2B5EF4-FFF2-40B4-BE49-F238E27FC236}">
                <a16:creationId xmlns:a16="http://schemas.microsoft.com/office/drawing/2014/main" id="{C94C5BD2-4397-79F3-78C4-8F286BD4EE72}"/>
              </a:ext>
            </a:extLst>
          </p:cNvPr>
          <p:cNvSpPr txBox="1"/>
          <p:nvPr/>
        </p:nvSpPr>
        <p:spPr>
          <a:xfrm>
            <a:off x="1606379" y="110913"/>
            <a:ext cx="3361038" cy="461665"/>
          </a:xfrm>
          <a:prstGeom prst="rect">
            <a:avLst/>
          </a:prstGeom>
          <a:noFill/>
        </p:spPr>
        <p:txBody>
          <a:bodyPr wrap="square" rtlCol="0">
            <a:spAutoFit/>
          </a:bodyPr>
          <a:lstStyle/>
          <a:p>
            <a:r>
              <a:rPr lang="fr-FR" sz="2400" b="1" dirty="0">
                <a:solidFill>
                  <a:schemeClr val="bg1"/>
                </a:solidFill>
              </a:rPr>
              <a:t>Napoléon</a:t>
            </a:r>
          </a:p>
        </p:txBody>
      </p:sp>
    </p:spTree>
    <p:extLst>
      <p:ext uri="{BB962C8B-B14F-4D97-AF65-F5344CB8AC3E}">
        <p14:creationId xmlns:p14="http://schemas.microsoft.com/office/powerpoint/2010/main" val="1365929522"/>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0CE5E3EF-EACF-11D9-9C5D-9E35FB2571D2}"/>
              </a:ext>
            </a:extLst>
          </p:cNvPr>
          <p:cNvSpPr txBox="1"/>
          <p:nvPr/>
        </p:nvSpPr>
        <p:spPr>
          <a:xfrm>
            <a:off x="2977979" y="790832"/>
            <a:ext cx="6907427" cy="1077218"/>
          </a:xfrm>
          <a:prstGeom prst="rect">
            <a:avLst/>
          </a:prstGeom>
          <a:noFill/>
        </p:spPr>
        <p:txBody>
          <a:bodyPr wrap="square" rtlCol="0">
            <a:spAutoFit/>
          </a:bodyPr>
          <a:lstStyle/>
          <a:p>
            <a:r>
              <a:rPr lang="fr-FR" sz="3200" b="1" dirty="0"/>
              <a:t>Lorient Vous A Présenté Le Musée Dans La Maison De Napoléon</a:t>
            </a:r>
          </a:p>
        </p:txBody>
      </p:sp>
      <p:sp>
        <p:nvSpPr>
          <p:cNvPr id="5" name="ZoneTexte 4">
            <a:extLst>
              <a:ext uri="{FF2B5EF4-FFF2-40B4-BE49-F238E27FC236}">
                <a16:creationId xmlns:a16="http://schemas.microsoft.com/office/drawing/2014/main" id="{EAF0CA55-246B-606E-9C4F-77F35EB660B2}"/>
              </a:ext>
            </a:extLst>
          </p:cNvPr>
          <p:cNvSpPr txBox="1"/>
          <p:nvPr/>
        </p:nvSpPr>
        <p:spPr>
          <a:xfrm>
            <a:off x="3163329" y="2516771"/>
            <a:ext cx="7129849" cy="584775"/>
          </a:xfrm>
          <a:prstGeom prst="rect">
            <a:avLst/>
          </a:prstGeom>
          <a:noFill/>
        </p:spPr>
        <p:txBody>
          <a:bodyPr wrap="square" rtlCol="0">
            <a:spAutoFit/>
          </a:bodyPr>
          <a:lstStyle/>
          <a:p>
            <a:r>
              <a:rPr lang="fr-FR" sz="3200" b="1" dirty="0"/>
              <a:t>Les Images Et Le Son Du Net</a:t>
            </a:r>
          </a:p>
        </p:txBody>
      </p:sp>
      <p:sp>
        <p:nvSpPr>
          <p:cNvPr id="6" name="ZoneTexte 5">
            <a:extLst>
              <a:ext uri="{FF2B5EF4-FFF2-40B4-BE49-F238E27FC236}">
                <a16:creationId xmlns:a16="http://schemas.microsoft.com/office/drawing/2014/main" id="{F0E03CEA-1E2D-9B3C-79A2-4541440A2466}"/>
              </a:ext>
            </a:extLst>
          </p:cNvPr>
          <p:cNvSpPr txBox="1"/>
          <p:nvPr/>
        </p:nvSpPr>
        <p:spPr>
          <a:xfrm>
            <a:off x="3966519" y="3750267"/>
            <a:ext cx="7327557" cy="584775"/>
          </a:xfrm>
          <a:prstGeom prst="rect">
            <a:avLst/>
          </a:prstGeom>
          <a:noFill/>
        </p:spPr>
        <p:txBody>
          <a:bodyPr wrap="square" rtlCol="0">
            <a:spAutoFit/>
          </a:bodyPr>
          <a:lstStyle/>
          <a:p>
            <a:r>
              <a:rPr lang="fr-FR" sz="3200" b="1" dirty="0"/>
              <a:t>Merci De Votre Visite</a:t>
            </a:r>
          </a:p>
        </p:txBody>
      </p:sp>
      <p:sp>
        <p:nvSpPr>
          <p:cNvPr id="7" name="ZoneTexte 6">
            <a:extLst>
              <a:ext uri="{FF2B5EF4-FFF2-40B4-BE49-F238E27FC236}">
                <a16:creationId xmlns:a16="http://schemas.microsoft.com/office/drawing/2014/main" id="{42195CBC-E0C6-55BF-E70A-5CD3C6C31ABE}"/>
              </a:ext>
            </a:extLst>
          </p:cNvPr>
          <p:cNvSpPr txBox="1"/>
          <p:nvPr/>
        </p:nvSpPr>
        <p:spPr>
          <a:xfrm>
            <a:off x="5245443" y="4992296"/>
            <a:ext cx="6388443"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348941182"/>
      </p:ext>
    </p:extLst>
  </p:cSld>
  <p:clrMapOvr>
    <a:masterClrMapping/>
  </p:clrMapOvr>
  <mc:AlternateContent xmlns:mc="http://schemas.openxmlformats.org/markup-compatibility/2006">
    <mc:Choice xmlns:p14="http://schemas.microsoft.com/office/powerpoint/2010/main" Requires="p14">
      <p:transition spd="slow" p14:dur="5000" advClick="0" advTm="8000">
        <p:push dir="u"/>
      </p:transition>
    </mc:Choice>
    <mc:Fallback>
      <p:transition spd="slow" advClick="0" advTm="8000">
        <p:push dir="u"/>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93</TotalTime>
  <Words>340</Words>
  <Application>Microsoft Office PowerPoint</Application>
  <PresentationFormat>Grand écran</PresentationFormat>
  <Paragraphs>35</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2024-06-28T07:46:34Z</dcterms:created>
  <dcterms:modified xsi:type="dcterms:W3CDTF">2024-06-28T14:07:18Z</dcterms:modified>
</cp:coreProperties>
</file>