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2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73" autoAdjust="0"/>
    <p:restoredTop sz="94660"/>
  </p:normalViewPr>
  <p:slideViewPr>
    <p:cSldViewPr snapToGrid="0">
      <p:cViewPr varScale="1">
        <p:scale>
          <a:sx n="89" d="100"/>
          <a:sy n="89" d="100"/>
        </p:scale>
        <p:origin x="4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6A3249-E5BF-4281-209B-72AB1F3B92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B5B7B8-46DE-F810-C6C0-D7CEE30A6A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F7BE94-E91A-B73D-4D6C-489FA113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D8B2CF-8B78-80D5-538F-88AAB98C2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FDE032-7000-2648-D8F4-2C5BC9D64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3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55924F-86CC-2BF2-E6A7-7494A028E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35C20C-1514-8A31-7D04-B431285CA3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55D8ED-AACF-DD6F-82BD-7F90EFE73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B9FE30-204B-C6D4-3CF6-B892D4344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5DF3D6-F380-AD4B-7446-C6FA5C438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68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5BFA43-6E95-B98C-A6F2-C9EC4E6AB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23664B-5888-B4D6-F809-81C29E143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54545F-49F5-A6B0-EA7A-12FBCCB73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5D11FC-B2C3-5205-7632-219F18024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D44B1D-70D6-8E54-5FB7-7F7473CFC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65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F1980D-A27F-20C8-62EE-E8B1D593D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461C8A-D831-BE69-BEEC-BF60C36848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770701-7CCD-B10C-65A7-E8D39A2CE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23A96D-1F6B-2477-1861-F00FF7A0D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AD2D08-33F9-3D20-DB0A-8A5E5AC20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630805-9C9B-A0D6-584F-D88D8DD4E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82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29B805-F33A-EB36-06A5-6441032F8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1B140A-5784-CEA9-E15B-E054FF7C2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C09A6B-0457-3746-1532-5DAE4571CF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9197595-ABF9-DDAA-9B12-9424CE18BD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D6BC08C-39CA-AAF2-1DB0-90FFB5F091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9246F9A-6B67-9799-433B-387EFC7A1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A6782BB-9764-CE9E-C99D-86475D5D9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BC88F8C-5EA9-EE6E-B5F1-B2C36A8C9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8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8BE7F5-C8E8-1FF5-0521-C089700E4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1F5CA8D-1FC7-4987-AE0C-BDDC49E9F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4F2DB91-D178-97EF-8EF3-7AC5AC9EE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085268-3E57-C641-081F-858D20D1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011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BF381FE-A5F1-BF5F-8032-3813AC061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CE9DE3-4623-CED3-7B42-5E01E48CF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2759DB2-5C0F-C642-C889-4E0322AB7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1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5D587-D7E9-12D4-CC41-B9FAD97E6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2F35F7-64C3-0A82-73CF-6CDCC384D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756BA4-B47F-D4E1-A902-C27516D05A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98F5A1D-D660-872F-394C-AAD7E9669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869579-DFB6-C934-4C50-01C587ECB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3BA825-859E-30BD-238A-AE33FD7D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61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2717A4-3FC1-37A2-E404-1DF8F6665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92681D1-E735-B759-94D7-FD7AF1EB4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72FF30-6F53-0FA5-AA3A-99D90C1E49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3650A0-7604-1604-F5CC-6B042C01A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043B5D-221F-66A8-98A4-323440365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0FFF32-4E01-0CBF-C42E-678D21707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69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D7D35-216F-BC71-438D-697E475A0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30E11C1-4DA0-D664-A586-2EEFEC73AF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709085-47AF-4A2B-BBEB-61D3872C3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7FF985-B437-E6CF-155B-45E460B68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629269-FC41-661C-2B74-F70C667D7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36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A9F47B5-7D7D-470C-503C-9626CB639E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2AFEFD8-A90E-0EEB-D8DC-D4C81DD1F3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04B047-0878-E9E8-7B38-92F64B76A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69E064-4290-6ADC-85BB-B255A273B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025C08-FB33-9BE5-E46D-78CD42C12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54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BF28A72-2102-4BC8-2731-D7717E053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38F7B7-6B88-3CDC-C706-8692EDC458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AB0F6A-6CDC-0DBC-C8CA-1FE949938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25A0A-F62B-4BCA-BE4F-C340BF007830}" type="datetimeFigureOut">
              <a:rPr lang="fr-FR" smtClean="0"/>
              <a:t>09/07/2024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2A1A7F-B5F4-4CE0-3252-9F7312C7AA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17ECF2-0F2B-1DEB-E46A-AC503E582B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6BC63-5D75-4BD5-81EA-E19D0FA28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681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50EAD9-8798-0555-D331-5045B46634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8519" y="2359994"/>
            <a:ext cx="3301587" cy="410158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0C630D-3DE2-800A-AADC-7E97905BAB07}"/>
              </a:ext>
            </a:extLst>
          </p:cNvPr>
          <p:cNvSpPr/>
          <p:nvPr/>
        </p:nvSpPr>
        <p:spPr>
          <a:xfrm>
            <a:off x="3028013" y="329784"/>
            <a:ext cx="5982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Descente au Paradis</a:t>
            </a:r>
            <a:endParaRPr lang="fr-FR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1DDB89B-B543-AD6C-A9CA-1E085AEE66DD}"/>
              </a:ext>
            </a:extLst>
          </p:cNvPr>
          <p:cNvSpPr txBox="1"/>
          <p:nvPr/>
        </p:nvSpPr>
        <p:spPr>
          <a:xfrm>
            <a:off x="2638269" y="1528997"/>
            <a:ext cx="6865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Exposition des œuvres du plasticien Kader ATTIA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MOCO musée de Montpellier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5FE98E-C317-8976-7767-123B6CFA27DE}"/>
              </a:ext>
            </a:extLst>
          </p:cNvPr>
          <p:cNvSpPr txBox="1"/>
          <p:nvPr/>
        </p:nvSpPr>
        <p:spPr>
          <a:xfrm>
            <a:off x="9144000" y="3429000"/>
            <a:ext cx="35105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Pour Avancer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Merci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DE4EA3-139E-B942-8603-2A25CCCB4C69}"/>
              </a:ext>
            </a:extLst>
          </p:cNvPr>
          <p:cNvSpPr txBox="1"/>
          <p:nvPr/>
        </p:nvSpPr>
        <p:spPr>
          <a:xfrm>
            <a:off x="9144000" y="2978394"/>
            <a:ext cx="2334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En Manuel</a:t>
            </a:r>
          </a:p>
        </p:txBody>
      </p:sp>
    </p:spTree>
    <p:extLst>
      <p:ext uri="{BB962C8B-B14F-4D97-AF65-F5344CB8AC3E}">
        <p14:creationId xmlns:p14="http://schemas.microsoft.com/office/powerpoint/2010/main" val="429340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  <p:sndAc>
          <p:stSnd loop="1">
            <p:snd r:embed="rId2" name="Adoro - No Se Tu - Contigo Aprendi - Ernesto Cortazar.wav"/>
          </p:stSnd>
        </p:sndAc>
      </p:transition>
    </mc:Choice>
    <mc:Fallback xmlns="">
      <p:transition spd="slow">
        <p:dissolve/>
        <p:sndAc>
          <p:stSnd loop="1">
            <p:snd r:embed="rId4" name="Adoro - No Se Tu - Contigo Aprendi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14C0D1-4DC1-5702-E071-26B9F1990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832" y="1515076"/>
            <a:ext cx="5760000" cy="382784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ACF9B24-8025-3439-BBC5-99899520669D}"/>
              </a:ext>
            </a:extLst>
          </p:cNvPr>
          <p:cNvSpPr txBox="1"/>
          <p:nvPr/>
        </p:nvSpPr>
        <p:spPr>
          <a:xfrm>
            <a:off x="6820525" y="704538"/>
            <a:ext cx="497673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Dans cet espace d’expositions artistiques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situé à MONTPELLIER rue de la République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Exposition, jusqu’au 22 Septembre 2024, des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Œuvres du plasticien Kader  ATTIA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Né en Seine Saint Denis de parents Algériens, en 1970;  il grandit à Sarcelles, fréquente les Beaux-Arts de Barcelone (1994) puis fait son service militaire au Congo pendant 2ans, revient à PARIS puis à BERLIN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Lauréat 2016 du Prix Marcel Duchamp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Témoin de son époque avec l’Art comme moyen d’expression et de réflexion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Photos, vidéos, peintures, sculptures, il emploie des matériaux variables, selon le thème</a:t>
            </a:r>
          </a:p>
        </p:txBody>
      </p:sp>
    </p:spTree>
    <p:extLst>
      <p:ext uri="{BB962C8B-B14F-4D97-AF65-F5344CB8AC3E}">
        <p14:creationId xmlns:p14="http://schemas.microsoft.com/office/powerpoint/2010/main" val="42684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F28F66B-5B63-D1C3-A86F-BF020CB8D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3BEE34-5CF2-509F-A836-1F455738AA89}"/>
              </a:ext>
            </a:extLst>
          </p:cNvPr>
          <p:cNvSpPr txBox="1"/>
          <p:nvPr/>
        </p:nvSpPr>
        <p:spPr>
          <a:xfrm>
            <a:off x="9906000" y="3523955"/>
            <a:ext cx="2097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Accueil Musée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MOCO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Montpellier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7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867ACA1-AFBD-6562-814E-C157CB301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234" y="666750"/>
            <a:ext cx="6905625" cy="55245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00B36A3-3102-A625-D344-6E84511B2C26}"/>
              </a:ext>
            </a:extLst>
          </p:cNvPr>
          <p:cNvSpPr txBox="1"/>
          <p:nvPr/>
        </p:nvSpPr>
        <p:spPr>
          <a:xfrm>
            <a:off x="9054137" y="4118073"/>
            <a:ext cx="2608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Paraboles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per Kader ATTIA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53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5FDEB69-C677-60C6-EA77-2DBE6F508772}"/>
              </a:ext>
            </a:extLst>
          </p:cNvPr>
          <p:cNvSpPr txBox="1"/>
          <p:nvPr/>
        </p:nvSpPr>
        <p:spPr>
          <a:xfrm>
            <a:off x="4637662" y="6180381"/>
            <a:ext cx="439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Boules multicolores  - ATTIA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E9B03C3-AD2D-CA1B-0186-8D9568F36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3609" y="819552"/>
            <a:ext cx="7684782" cy="5218896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61134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883767-1057-1CAC-8B49-08ACB5DEFD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682" y="164892"/>
            <a:ext cx="4890050" cy="6528216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E4AA6FD-9995-3251-4BF6-0B201E3C8F5E}"/>
              </a:ext>
            </a:extLst>
          </p:cNvPr>
          <p:cNvSpPr txBox="1"/>
          <p:nvPr/>
        </p:nvSpPr>
        <p:spPr>
          <a:xfrm>
            <a:off x="7375161" y="629587"/>
            <a:ext cx="43471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Il a exposé :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À Montréal (Canada)  -  LYON – PARIS –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LILLE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À Vitry sur Seine (2018)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LAUSANNE ( 2015)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MARSEILLE (2013)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TOURS en 2009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Saint Tropez en 2007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GRENOBLE en 2006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LYON en 2005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et à Brazzaville (Congo) en 1996</a:t>
            </a:r>
          </a:p>
        </p:txBody>
      </p:sp>
    </p:spTree>
    <p:extLst>
      <p:ext uri="{BB962C8B-B14F-4D97-AF65-F5344CB8AC3E}">
        <p14:creationId xmlns:p14="http://schemas.microsoft.com/office/powerpoint/2010/main" val="41734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1BBF63-09BB-3976-CD2E-FABE236531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633" y="311592"/>
            <a:ext cx="9361364" cy="6234815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FC238B-E886-B824-75F1-FED09128AFB3}"/>
              </a:ext>
            </a:extLst>
          </p:cNvPr>
          <p:cNvSpPr txBox="1"/>
          <p:nvPr/>
        </p:nvSpPr>
        <p:spPr>
          <a:xfrm>
            <a:off x="9920997" y="3554569"/>
            <a:ext cx="19487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Couloir de l’exposition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les peintures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De  ATTIA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50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EA4FBF-1906-3048-39BE-DF679FD825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742" y="563715"/>
            <a:ext cx="8604659" cy="592861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2556434-5323-3CFF-991E-E503E5C12041}"/>
              </a:ext>
            </a:extLst>
          </p:cNvPr>
          <p:cNvSpPr txBox="1"/>
          <p:nvPr/>
        </p:nvSpPr>
        <p:spPr>
          <a:xfrm>
            <a:off x="344510" y="3429000"/>
            <a:ext cx="609814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Casque sculpture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et fauve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ATTIA Kader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19456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7E0CAD-7D54-D902-D072-5A1F6F171A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645" y="277439"/>
            <a:ext cx="8963735" cy="63031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E450BB-A577-251C-080A-D88BF3B0D5A9}"/>
              </a:ext>
            </a:extLst>
          </p:cNvPr>
          <p:cNvSpPr txBox="1"/>
          <p:nvPr/>
        </p:nvSpPr>
        <p:spPr>
          <a:xfrm>
            <a:off x="9612072" y="3923411"/>
            <a:ext cx="2383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Montage (collage)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photo   ATTIA</a:t>
            </a:r>
          </a:p>
        </p:txBody>
      </p:sp>
    </p:spTree>
    <p:extLst>
      <p:ext uri="{BB962C8B-B14F-4D97-AF65-F5344CB8AC3E}">
        <p14:creationId xmlns:p14="http://schemas.microsoft.com/office/powerpoint/2010/main" val="309801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38E20D-96E3-F49B-7D02-795688C59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649" y="306999"/>
            <a:ext cx="4677155" cy="624400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39CA02-5456-B9DD-A6A0-2CE24496547F}"/>
              </a:ext>
            </a:extLst>
          </p:cNvPr>
          <p:cNvSpPr txBox="1"/>
          <p:nvPr/>
        </p:nvSpPr>
        <p:spPr>
          <a:xfrm>
            <a:off x="8259804" y="3989495"/>
            <a:ext cx="2848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Masque sculpté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surmonté d’un animal</a:t>
            </a:r>
          </a:p>
        </p:txBody>
      </p:sp>
    </p:spTree>
    <p:extLst>
      <p:ext uri="{BB962C8B-B14F-4D97-AF65-F5344CB8AC3E}">
        <p14:creationId xmlns:p14="http://schemas.microsoft.com/office/powerpoint/2010/main" val="19519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D7A9176-8765-8FBD-9B28-F3C1760BF4B3}"/>
              </a:ext>
            </a:extLst>
          </p:cNvPr>
          <p:cNvSpPr txBox="1"/>
          <p:nvPr/>
        </p:nvSpPr>
        <p:spPr>
          <a:xfrm>
            <a:off x="619241" y="3886676"/>
            <a:ext cx="361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Eclats et Masque  -  ATTIA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77E1B79-FB86-3F20-0804-09B31B407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8840" y="319087"/>
            <a:ext cx="4914900" cy="621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37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378BEAB-4AC4-B8D7-970A-FD1447FE4ECD}"/>
              </a:ext>
            </a:extLst>
          </p:cNvPr>
          <p:cNvSpPr txBox="1"/>
          <p:nvPr/>
        </p:nvSpPr>
        <p:spPr>
          <a:xfrm>
            <a:off x="9733218" y="3572936"/>
            <a:ext cx="21539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Montage photo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ATTIA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D302EE9-2FC4-8FD8-4D23-EAF5EFE37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85" y="357890"/>
            <a:ext cx="9075734" cy="620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3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5249FC-C451-49BF-23E4-8713328D18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465" y="347552"/>
            <a:ext cx="9247645" cy="6162895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461CF-6503-A732-444A-A5D5BCF5C068}"/>
              </a:ext>
            </a:extLst>
          </p:cNvPr>
          <p:cNvSpPr txBox="1"/>
          <p:nvPr/>
        </p:nvSpPr>
        <p:spPr>
          <a:xfrm>
            <a:off x="254832" y="3218240"/>
            <a:ext cx="20836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Enflées Rhizomes of Revolution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ATTIA</a:t>
            </a:r>
          </a:p>
        </p:txBody>
      </p:sp>
    </p:spTree>
    <p:extLst>
      <p:ext uri="{BB962C8B-B14F-4D97-AF65-F5344CB8AC3E}">
        <p14:creationId xmlns:p14="http://schemas.microsoft.com/office/powerpoint/2010/main" val="426542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88B6F56-9C01-ED53-0AC4-18AB56CAD6D1}"/>
              </a:ext>
            </a:extLst>
          </p:cNvPr>
          <p:cNvSpPr txBox="1"/>
          <p:nvPr/>
        </p:nvSpPr>
        <p:spPr>
          <a:xfrm>
            <a:off x="9720814" y="3469613"/>
            <a:ext cx="214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Exhibitions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Coffres grillagés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2419358-34C3-B41C-047B-3252C2F78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747" y="613377"/>
            <a:ext cx="8574067" cy="571247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54856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666612-AF22-F389-5244-8A754C2448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824" y="299803"/>
            <a:ext cx="4693795" cy="6258393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BD4DF2-684E-DC85-F36D-FA98A49A1DCE}"/>
              </a:ext>
            </a:extLst>
          </p:cNvPr>
          <p:cNvSpPr txBox="1"/>
          <p:nvPr/>
        </p:nvSpPr>
        <p:spPr>
          <a:xfrm>
            <a:off x="665771" y="3881396"/>
            <a:ext cx="2968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Poteaux bois sculptés</a:t>
            </a:r>
          </a:p>
        </p:txBody>
      </p:sp>
    </p:spTree>
    <p:extLst>
      <p:ext uri="{BB962C8B-B14F-4D97-AF65-F5344CB8AC3E}">
        <p14:creationId xmlns:p14="http://schemas.microsoft.com/office/powerpoint/2010/main" val="284948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108218F-F8CB-6976-24C2-1A57B14F1A17}"/>
              </a:ext>
            </a:extLst>
          </p:cNvPr>
          <p:cNvSpPr txBox="1"/>
          <p:nvPr/>
        </p:nvSpPr>
        <p:spPr>
          <a:xfrm>
            <a:off x="9501020" y="3428999"/>
            <a:ext cx="23084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Tableau et groupe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de sculptures sur pieds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7BAE009-25C6-90DD-5502-CB87601D6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052" y="523991"/>
            <a:ext cx="8720476" cy="581001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35687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9F76B2-9D13-4F9F-FDEA-EC379A47C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887" y="414337"/>
            <a:ext cx="9048750" cy="6029325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6474C1-F211-3407-EE48-D1119BA5C9A8}"/>
              </a:ext>
            </a:extLst>
          </p:cNvPr>
          <p:cNvSpPr txBox="1"/>
          <p:nvPr/>
        </p:nvSpPr>
        <p:spPr>
          <a:xfrm>
            <a:off x="733675" y="3117109"/>
            <a:ext cx="2413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Prothèse sur chaise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ATTIA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0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19C827-C59D-4D24-9779-8323412611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82" y="193548"/>
            <a:ext cx="9753600" cy="6470904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BEA485-F23F-A797-9F1D-D71407B4ABCF}"/>
              </a:ext>
            </a:extLst>
          </p:cNvPr>
          <p:cNvSpPr txBox="1"/>
          <p:nvPr/>
        </p:nvSpPr>
        <p:spPr>
          <a:xfrm>
            <a:off x="10334345" y="3429000"/>
            <a:ext cx="1484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GHOST  par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ATTIA</a:t>
            </a:r>
          </a:p>
        </p:txBody>
      </p:sp>
    </p:spTree>
    <p:extLst>
      <p:ext uri="{BB962C8B-B14F-4D97-AF65-F5344CB8AC3E}">
        <p14:creationId xmlns:p14="http://schemas.microsoft.com/office/powerpoint/2010/main" val="321639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362154-EE8D-0EB6-D8C1-93279906A1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613" y="312919"/>
            <a:ext cx="4154774" cy="6232161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51F521-57CA-979D-A9A8-70935BA65023}"/>
              </a:ext>
            </a:extLst>
          </p:cNvPr>
          <p:cNvSpPr txBox="1"/>
          <p:nvPr/>
        </p:nvSpPr>
        <p:spPr>
          <a:xfrm>
            <a:off x="8454452" y="3991606"/>
            <a:ext cx="3162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Débris au sol, d’une création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de ATTIA</a:t>
            </a:r>
          </a:p>
        </p:txBody>
      </p:sp>
    </p:spTree>
    <p:extLst>
      <p:ext uri="{BB962C8B-B14F-4D97-AF65-F5344CB8AC3E}">
        <p14:creationId xmlns:p14="http://schemas.microsoft.com/office/powerpoint/2010/main" val="85969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442A31-B7A6-9AE0-7DDC-6F49746D65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098" y="281065"/>
            <a:ext cx="9443804" cy="6295869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0977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DCE581-E39B-7106-2686-DD50DA6C2F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344" y="435864"/>
            <a:ext cx="8973312" cy="598627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35719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EF4D53-6E73-D81A-D561-C5324841DA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187" y="253791"/>
            <a:ext cx="9525625" cy="635041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04322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C0580D9-D8AC-E128-60BB-0EEB16225B57}"/>
              </a:ext>
            </a:extLst>
          </p:cNvPr>
          <p:cNvSpPr txBox="1"/>
          <p:nvPr/>
        </p:nvSpPr>
        <p:spPr>
          <a:xfrm>
            <a:off x="10111816" y="3429000"/>
            <a:ext cx="18587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Disques sur pieds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ATTIA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F11E332-8E37-57D6-5565-A6CFB9364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84" y="580904"/>
            <a:ext cx="8549632" cy="569619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9050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BA1CF9-FF7B-15BF-6F7D-436252A3CA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734" y="142406"/>
            <a:ext cx="4382125" cy="657318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C3E168B-9CFC-E686-0167-81608EFAA056}"/>
              </a:ext>
            </a:extLst>
          </p:cNvPr>
          <p:cNvSpPr txBox="1"/>
          <p:nvPr/>
        </p:nvSpPr>
        <p:spPr>
          <a:xfrm>
            <a:off x="5951095" y="419725"/>
            <a:ext cx="568127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Visite de l’exposition du MOCO :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Au 1</a:t>
            </a:r>
            <a:r>
              <a:rPr lang="fr-FR" b="1" baseline="30000" dirty="0">
                <a:solidFill>
                  <a:schemeClr val="bg1"/>
                </a:solidFill>
              </a:rPr>
              <a:t>er</a:t>
            </a:r>
            <a:r>
              <a:rPr lang="fr-FR" b="1" dirty="0">
                <a:solidFill>
                  <a:schemeClr val="bg1"/>
                </a:solidFill>
              </a:rPr>
              <a:t> étage : série de clichés d’Hommes de dos, contemplant l’horizon, depuis la baie d’Alger</a:t>
            </a:r>
          </a:p>
          <a:p>
            <a:r>
              <a:rPr lang="fr-FR" b="1" dirty="0">
                <a:solidFill>
                  <a:schemeClr val="bg1"/>
                </a:solidFill>
              </a:rPr>
              <a:t> Installation de vêtements de couleurs bleu</a:t>
            </a:r>
          </a:p>
          <a:p>
            <a:r>
              <a:rPr lang="fr-FR" b="1" dirty="0">
                <a:solidFill>
                  <a:schemeClr val="bg1"/>
                </a:solidFill>
              </a:rPr>
              <a:t> Mare Nostrum : la mer Morte (2015)</a:t>
            </a:r>
          </a:p>
          <a:p>
            <a:r>
              <a:rPr lang="fr-FR" b="1" dirty="0">
                <a:solidFill>
                  <a:schemeClr val="bg1"/>
                </a:solidFill>
              </a:rPr>
              <a:t> et sculptures de néons qui clignotent ‘Démon Cracy’</a:t>
            </a:r>
          </a:p>
          <a:p>
            <a:r>
              <a:rPr lang="fr-FR" b="1" dirty="0">
                <a:solidFill>
                  <a:schemeClr val="bg1"/>
                </a:solidFill>
              </a:rPr>
              <a:t> </a:t>
            </a:r>
          </a:p>
          <a:p>
            <a:r>
              <a:rPr lang="fr-FR" b="1" dirty="0">
                <a:solidFill>
                  <a:schemeClr val="bg1"/>
                </a:solidFill>
              </a:rPr>
              <a:t>et, une barrière grillagée, incrustée de pavés</a:t>
            </a:r>
          </a:p>
          <a:p>
            <a:r>
              <a:rPr lang="fr-FR" b="1" dirty="0">
                <a:solidFill>
                  <a:schemeClr val="bg1"/>
                </a:solidFill>
              </a:rPr>
              <a:t>  intitulée ‘On n’emprisonne pas les idées’  ( 2018)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Série de collages et, projection verticale sur façade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Au rez de Chaussée :   Série Culture ‘another Nature Repaired (2024)  bustes en bois monumentaux de l’Art</a:t>
            </a:r>
          </a:p>
          <a:p>
            <a:r>
              <a:rPr lang="fr-FR" b="1" dirty="0">
                <a:solidFill>
                  <a:schemeClr val="bg1"/>
                </a:solidFill>
              </a:rPr>
              <a:t>Africain traditionnel et art moderne (sculptés au ciseau)</a:t>
            </a:r>
          </a:p>
          <a:p>
            <a:r>
              <a:rPr lang="fr-FR" b="1" dirty="0">
                <a:solidFill>
                  <a:schemeClr val="bg1"/>
                </a:solidFill>
              </a:rPr>
              <a:t>Groupe de ‘gueules cassées’, vigies d’un Monde blessé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dans une salle : OM Silence’ (2018)</a:t>
            </a:r>
          </a:p>
          <a:p>
            <a:r>
              <a:rPr lang="fr-FR" b="1" dirty="0">
                <a:solidFill>
                  <a:schemeClr val="bg1"/>
                </a:solidFill>
              </a:rPr>
              <a:t> er dans une autre : Plafond jonché de prothèses anciennes et, collection de crucifix avec en contrepoint</a:t>
            </a:r>
          </a:p>
          <a:p>
            <a:r>
              <a:rPr lang="fr-FR" b="1" dirty="0">
                <a:solidFill>
                  <a:schemeClr val="bg1"/>
                </a:solidFill>
              </a:rPr>
              <a:t>Installation ‘Antifada Endless Rhizomes (2016)</a:t>
            </a:r>
          </a:p>
        </p:txBody>
      </p:sp>
    </p:spTree>
    <p:extLst>
      <p:ext uri="{BB962C8B-B14F-4D97-AF65-F5344CB8AC3E}">
        <p14:creationId xmlns:p14="http://schemas.microsoft.com/office/powerpoint/2010/main" val="197784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9829702-D6E7-795C-CCC2-2D09E157D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751" y="549000"/>
            <a:ext cx="8644498" cy="576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55931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4803AC-0D67-97EB-A262-9D23470571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5849" y="244939"/>
            <a:ext cx="4243898" cy="6368122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4054ED0-5F0E-5120-BEDC-B1360A401FD9}"/>
              </a:ext>
            </a:extLst>
          </p:cNvPr>
          <p:cNvSpPr txBox="1"/>
          <p:nvPr/>
        </p:nvSpPr>
        <p:spPr>
          <a:xfrm>
            <a:off x="464695" y="494675"/>
            <a:ext cx="53964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Suite de la visite de l’exposition :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Installation Antifada the endless Rhizomes of Revolution’ avec des arbres de métal où bourgeonnent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 des lance-pierres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Installation de 21 bâtons de pluie sur des bras motorisés pour le…..paradis!!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sous forme imagée de l’ancien Royaume de LANNA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En Thaïlande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Diptyque de belles Vidéos, projetées sur un mur.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Exposition Esthétique – poétique dans un cadre sur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Plusieurs niveaux…….</a:t>
            </a:r>
          </a:p>
        </p:txBody>
      </p:sp>
    </p:spTree>
    <p:extLst>
      <p:ext uri="{BB962C8B-B14F-4D97-AF65-F5344CB8AC3E}">
        <p14:creationId xmlns:p14="http://schemas.microsoft.com/office/powerpoint/2010/main" val="86147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0E06E2-D9B0-2320-0491-DF06C63AA2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693" y="329783"/>
            <a:ext cx="9297650" cy="6198433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390BFB-67F4-3FDB-DA2F-5FA23008E6FA}"/>
              </a:ext>
            </a:extLst>
          </p:cNvPr>
          <p:cNvSpPr txBox="1"/>
          <p:nvPr/>
        </p:nvSpPr>
        <p:spPr>
          <a:xfrm>
            <a:off x="217981" y="3757676"/>
            <a:ext cx="1963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forces du disque par ATTIA</a:t>
            </a:r>
          </a:p>
        </p:txBody>
      </p:sp>
    </p:spTree>
    <p:extLst>
      <p:ext uri="{BB962C8B-B14F-4D97-AF65-F5344CB8AC3E}">
        <p14:creationId xmlns:p14="http://schemas.microsoft.com/office/powerpoint/2010/main" val="341621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B3A22B-F706-EE95-DA31-76CADF34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115" y="352586"/>
            <a:ext cx="8203769" cy="6152827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31738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D98A08-EDB3-C972-A77A-C07606D32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3143" y="729000"/>
            <a:ext cx="8125714" cy="54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24874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1E087D4-1700-40DB-0577-49072D63B105}"/>
              </a:ext>
            </a:extLst>
          </p:cNvPr>
          <p:cNvSpPr txBox="1"/>
          <p:nvPr/>
        </p:nvSpPr>
        <p:spPr>
          <a:xfrm>
            <a:off x="1691425" y="695459"/>
            <a:ext cx="8809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– La Descende Au Paradis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22205A8-AB76-9185-ECE4-CB0EA5771E4D}"/>
              </a:ext>
            </a:extLst>
          </p:cNvPr>
          <p:cNvSpPr txBox="1"/>
          <p:nvPr/>
        </p:nvSpPr>
        <p:spPr>
          <a:xfrm>
            <a:off x="1691425" y="1661376"/>
            <a:ext cx="9620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Exposition des œuvres du plasticien Kader ATTIA</a:t>
            </a:r>
          </a:p>
          <a:p>
            <a:r>
              <a:rPr lang="fr-FR" sz="3200" b="1">
                <a:solidFill>
                  <a:schemeClr val="bg1"/>
                </a:solidFill>
              </a:rPr>
              <a:t>                    MOCO musée de Montpellier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9969E5F-6702-F753-F9E8-153884679A69}"/>
              </a:ext>
            </a:extLst>
          </p:cNvPr>
          <p:cNvSpPr txBox="1"/>
          <p:nvPr/>
        </p:nvSpPr>
        <p:spPr>
          <a:xfrm>
            <a:off x="4018209" y="3076322"/>
            <a:ext cx="8268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1E76CE-5A12-15C5-4BED-0039746392E3}"/>
              </a:ext>
            </a:extLst>
          </p:cNvPr>
          <p:cNvSpPr txBox="1"/>
          <p:nvPr/>
        </p:nvSpPr>
        <p:spPr>
          <a:xfrm>
            <a:off x="3417194" y="3937270"/>
            <a:ext cx="7894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Un Suggestion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76A8324-0DA5-3208-31C3-3E496CA0C5B0}"/>
              </a:ext>
            </a:extLst>
          </p:cNvPr>
          <p:cNvSpPr txBox="1"/>
          <p:nvPr/>
        </p:nvSpPr>
        <p:spPr>
          <a:xfrm>
            <a:off x="4473261" y="4798218"/>
            <a:ext cx="6027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FD68EB8-F3E4-5152-168F-7A19A94837B6}"/>
              </a:ext>
            </a:extLst>
          </p:cNvPr>
          <p:cNvSpPr txBox="1"/>
          <p:nvPr/>
        </p:nvSpPr>
        <p:spPr>
          <a:xfrm>
            <a:off x="5731098" y="5720721"/>
            <a:ext cx="5898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1062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545</Words>
  <Application>Microsoft Office PowerPoint</Application>
  <PresentationFormat>Grand écran</PresentationFormat>
  <Paragraphs>114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2024-07-08T12:41:24Z</dcterms:created>
  <dcterms:modified xsi:type="dcterms:W3CDTF">2024-07-09T05:43:08Z</dcterms:modified>
</cp:coreProperties>
</file>