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8" r:id="rId3"/>
    <p:sldId id="274" r:id="rId4"/>
    <p:sldId id="272" r:id="rId5"/>
    <p:sldId id="273" r:id="rId6"/>
    <p:sldId id="271" r:id="rId7"/>
    <p:sldId id="270" r:id="rId8"/>
    <p:sldId id="269" r:id="rId9"/>
    <p:sldId id="268" r:id="rId10"/>
    <p:sldId id="267" r:id="rId11"/>
    <p:sldId id="266" r:id="rId12"/>
    <p:sldId id="265" r:id="rId13"/>
    <p:sldId id="264" r:id="rId14"/>
    <p:sldId id="263" r:id="rId15"/>
    <p:sldId id="262" r:id="rId16"/>
    <p:sldId id="261" r:id="rId17"/>
    <p:sldId id="260" r:id="rId18"/>
    <p:sldId id="259" r:id="rId19"/>
    <p:sldId id="258" r:id="rId20"/>
    <p:sldId id="257" r:id="rId21"/>
    <p:sldId id="275" r:id="rId22"/>
    <p:sldId id="276" r:id="rId23"/>
    <p:sldId id="277" r:id="rId24"/>
    <p:sldId id="279" r:id="rId2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045" autoAdjust="0"/>
    <p:restoredTop sz="94660"/>
  </p:normalViewPr>
  <p:slideViewPr>
    <p:cSldViewPr snapToGrid="0">
      <p:cViewPr varScale="1">
        <p:scale>
          <a:sx n="88" d="100"/>
          <a:sy n="88" d="100"/>
        </p:scale>
        <p:origin x="11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5C47FE4-02E9-2CF3-2879-54127FC79E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756C720B-FD91-4F22-4AC3-D4E20B9B2E0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35EECF9-1939-5B39-8285-80B64DBD3F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43569-9BC9-4104-B38F-AD64CFB7C98E}" type="datetimeFigureOut">
              <a:rPr lang="fr-FR" smtClean="0"/>
              <a:t>02/07/2024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0221F7F-24DE-26BB-5CB4-7C2ADE5467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A0644AC-72CA-3CA7-F3C2-D02D3DF748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CDCC6-9DAF-4E97-BFA2-410C94F7DB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2809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conveyor dir="l"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6E31AF4-1B4A-3807-EFE1-5963ECE717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AB95DF3-4F29-FFF5-1716-CA7ACF8549B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5B1C477-ACDB-268A-AEBC-6262DE1C88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43569-9BC9-4104-B38F-AD64CFB7C98E}" type="datetimeFigureOut">
              <a:rPr lang="fr-FR" smtClean="0"/>
              <a:t>02/07/2024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9831F85-5F82-D621-F7CC-10702930BC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E577866-F770-7119-BA13-808A08D24C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CDCC6-9DAF-4E97-BFA2-410C94F7DB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2689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conveyor dir="l"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BADE18B-9BFD-C69E-EB0D-11911FFB94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D8E58F3-21B9-8E0C-684A-94B3F6B0B3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EE88FD9-C184-FBC4-14F2-A3E0995708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43569-9BC9-4104-B38F-AD64CFB7C98E}" type="datetimeFigureOut">
              <a:rPr lang="fr-FR" smtClean="0"/>
              <a:t>02/07/2024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82BFBF9-F6BE-3D2D-EC2B-7A55FE61C8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6D2EA64-7934-7837-AE7E-37A6AA1EE7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CDCC6-9DAF-4E97-BFA2-410C94F7DB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0474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conveyor dir="l"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23F283-A6E2-6185-4816-46C60CDB85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E5F6E5E-DC44-0BC6-D58E-91AE71FF096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092484A-6FC1-444A-DD3F-32A7C6F053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F7AB2B0-E2B9-C1AB-82CC-A065672513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43569-9BC9-4104-B38F-AD64CFB7C98E}" type="datetimeFigureOut">
              <a:rPr lang="fr-FR" smtClean="0"/>
              <a:t>02/07/2024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9CF46F2-9482-BCE0-0AAE-921D27462D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6F14021-FBB0-3FC7-FEAB-65D85C8ECD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CDCC6-9DAF-4E97-BFA2-410C94F7DB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6070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conveyor dir="l"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AABCFD2-5C0C-FA46-8F8A-3E5D32E5A3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ABB423D-80AD-7B51-D294-9D019B3325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9E6429B-0130-4D3C-BA2A-7B556DC07E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3D96931-657F-B2C2-34D4-70A785DB8A4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C47C669E-41C2-A792-63A7-F0FC86B92FB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154B5753-C338-559E-9C73-E2A0867E95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43569-9BC9-4104-B38F-AD64CFB7C98E}" type="datetimeFigureOut">
              <a:rPr lang="fr-FR" smtClean="0"/>
              <a:t>02/07/2024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56D25ACE-68C3-F446-F924-3D41271340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341DA30E-2A14-7328-6F45-18ED2FDD2A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CDCC6-9DAF-4E97-BFA2-410C94F7DB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2385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conveyor dir="l"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CBD17EB-0418-DB18-ADF8-FDBEE6CB31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10C18328-ED62-0F8E-222E-01BE4889EA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43569-9BC9-4104-B38F-AD64CFB7C98E}" type="datetimeFigureOut">
              <a:rPr lang="fr-FR" smtClean="0"/>
              <a:t>02/07/2024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4446FC1-1E1D-E5C0-BEB5-3ED42762B3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ECFDE4A6-9C1D-51A1-70C6-F96A3AFF88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CDCC6-9DAF-4E97-BFA2-410C94F7DB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024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conveyor dir="l"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7ED0E6BC-FBF8-D748-8EAC-D4BD5AD2B8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43569-9BC9-4104-B38F-AD64CFB7C98E}" type="datetimeFigureOut">
              <a:rPr lang="fr-FR" smtClean="0"/>
              <a:t>02/07/2024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5AF2B6E9-7471-E5E0-7B0A-6F2E94DE57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C126B4B-6C60-2BB0-79A1-DDEA9DD5B4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CDCC6-9DAF-4E97-BFA2-410C94F7DB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1725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conveyor dir="l"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ECE97B-9C5F-B07A-C077-88C9CE779D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5D12485-ACBE-9C9A-0F77-9CA69E8FF5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DD0D8153-AA8D-E453-A97F-AB5CDB147D4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20E6EEC-3768-E445-9570-B2E76D7992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43569-9BC9-4104-B38F-AD64CFB7C98E}" type="datetimeFigureOut">
              <a:rPr lang="fr-FR" smtClean="0"/>
              <a:t>02/07/2024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49FD522-CA6C-A3E1-0652-FD3F7BC842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27F476D-0207-2E16-9844-473E8AC85E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CDCC6-9DAF-4E97-BFA2-410C94F7DB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2116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conveyor dir="l"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33D32F-248C-F16D-93F3-3DACFDBB14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499B1BBD-0D81-62AE-1261-AAA32920073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EF49586-8B21-75BE-13E8-2C144B7F39B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BC006B0-4228-192B-5E57-52FD8DDCEF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43569-9BC9-4104-B38F-AD64CFB7C98E}" type="datetimeFigureOut">
              <a:rPr lang="fr-FR" smtClean="0"/>
              <a:t>02/07/2024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1500421-7E21-AA71-B9F7-2F4FA5555A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8A60DA5-A377-5676-F27D-9CDE29ED6D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CDCC6-9DAF-4E97-BFA2-410C94F7DB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7074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conveyor dir="l"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1A3592-0D3C-4EED-1545-59613D3A6D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6FF720F8-39AC-9F10-5D69-2DF1F03128A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BB458EB-6697-D297-68A7-355B87CA4F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43569-9BC9-4104-B38F-AD64CFB7C98E}" type="datetimeFigureOut">
              <a:rPr lang="fr-FR" smtClean="0"/>
              <a:t>02/07/2024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7818FF2-E2FA-7739-05BD-D7DD7280D3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D2FEF60-B051-6501-38CA-5C2BDCFD1F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CDCC6-9DAF-4E97-BFA2-410C94F7DB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9833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conveyor dir="l"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668AA6C0-34DF-AD6F-E232-5967FDBF604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0E0BBFF-2E49-BE0E-CDD3-AAE430F7468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9384BA2-F76C-581E-058D-95AA99DE8E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43569-9BC9-4104-B38F-AD64CFB7C98E}" type="datetimeFigureOut">
              <a:rPr lang="fr-FR" smtClean="0"/>
              <a:t>02/07/2024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E06DC83-4918-80BC-7D77-BB0779D2E9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8920FE5-4068-BED4-F13C-B2252B0A3B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CDCC6-9DAF-4E97-BFA2-410C94F7DB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7353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conveyor dir="l"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6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13EF99F-C841-D242-E30C-2D25B61D7E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9AD6017-88F2-C227-7F1C-F6244DF7EC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67BD850-B0BD-3208-565B-1EC5685443D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2743569-9BC9-4104-B38F-AD64CFB7C98E}" type="datetimeFigureOut">
              <a:rPr lang="fr-FR" smtClean="0"/>
              <a:t>02/07/2024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E6DF4AE-95DF-BE60-2631-B8546AB69C9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CA9990A-39A4-390F-146A-A3857044FCD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52CDCC6-9DAF-4E97-BFA2-410C94F7DB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01411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conveyor dir="l"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Photographie aérienne, ciel&#10;&#10;Description générée automatiquement">
            <a:extLst>
              <a:ext uri="{FF2B5EF4-FFF2-40B4-BE49-F238E27FC236}">
                <a16:creationId xmlns:a16="http://schemas.microsoft.com/office/drawing/2014/main" id="{A46E8D92-E322-5FC2-FC31-C88E111E1BE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96848" y="279000"/>
            <a:ext cx="9798304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9923C94-50D5-3F1E-C8E7-AF25FC6CC6B1}"/>
              </a:ext>
            </a:extLst>
          </p:cNvPr>
          <p:cNvSpPr txBox="1"/>
          <p:nvPr/>
        </p:nvSpPr>
        <p:spPr>
          <a:xfrm>
            <a:off x="3866605" y="0"/>
            <a:ext cx="672737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Pisa, Italie  suite et Fin N°2</a:t>
            </a:r>
          </a:p>
        </p:txBody>
      </p:sp>
    </p:spTree>
    <p:extLst>
      <p:ext uri="{BB962C8B-B14F-4D97-AF65-F5344CB8AC3E}">
        <p14:creationId xmlns:p14="http://schemas.microsoft.com/office/powerpoint/2010/main" val="2532721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conveyor dir="l"/>
        <p:sndAc>
          <p:stSnd loop="1">
            <p:snd r:embed="rId2" name="Con te partiro   Andrea Bocelli Sarah Brightman.wav"/>
          </p:stSnd>
        </p:sndAc>
      </p:transition>
    </mc:Choice>
    <mc:Fallback>
      <p:transition spd="slow" advClick="0" advTm="8000">
        <p:fade/>
        <p:sndAc>
          <p:stSnd loop="1">
            <p:snd r:embed="rId2" name="Con te partiro   Andrea Bocelli Sarah Brightman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A0F3913-2460-FE22-68D6-4539E6AB520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b="1" dirty="0">
                <a:solidFill>
                  <a:srgbClr val="FFFF00"/>
                </a:solidFill>
              </a:rPr>
              <a:t>Ville située dans la région italienne de la Toscane, Pise est célèbre pour son emblématique tour. Déjà penché à son achèvement en 1372, ce cylindre en marbre blanc de 56 mètres de haut est le campanile de la cathédrale romane en marbre clair et sombre qui s'élève à ses côtés sur la Piazza dei </a:t>
            </a:r>
            <a:r>
              <a:rPr lang="fr-FR" sz="4000" b="1" dirty="0" err="1">
                <a:solidFill>
                  <a:srgbClr val="FFFF00"/>
                </a:solidFill>
              </a:rPr>
              <a:t>Miracoli</a:t>
            </a:r>
            <a:r>
              <a:rPr lang="fr-FR" sz="4000" b="1" dirty="0">
                <a:solidFill>
                  <a:srgbClr val="FFFF00"/>
                </a:solidFill>
              </a:rPr>
              <a:t>. Cette place des miracles comprend également le baptistère, connu pour son acoustique que des chanteurs amateurs testent tous les jours, ainsi que le cimetière du Camposanto Monumentale</a:t>
            </a:r>
          </a:p>
        </p:txBody>
      </p:sp>
    </p:spTree>
    <p:extLst>
      <p:ext uri="{BB962C8B-B14F-4D97-AF65-F5344CB8AC3E}">
        <p14:creationId xmlns:p14="http://schemas.microsoft.com/office/powerpoint/2010/main" val="27750268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conveyor dir="l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ciel, plein air, bâtiment&#10;&#10;Description générée automatiquement">
            <a:extLst>
              <a:ext uri="{FF2B5EF4-FFF2-40B4-BE49-F238E27FC236}">
                <a16:creationId xmlns:a16="http://schemas.microsoft.com/office/drawing/2014/main" id="{BFBA7085-AFB3-12E6-EB66-A436F3EB130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700" y="3526019"/>
            <a:ext cx="6300000" cy="30975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B3D2B9A-91B5-613B-4FF5-49DB052273D4}"/>
              </a:ext>
            </a:extLst>
          </p:cNvPr>
          <p:cNvSpPr txBox="1"/>
          <p:nvPr/>
        </p:nvSpPr>
        <p:spPr>
          <a:xfrm>
            <a:off x="2229832" y="2967335"/>
            <a:ext cx="43368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La tour de Pise</a:t>
            </a:r>
            <a:endParaRPr lang="fr-FR" sz="2400" b="1" dirty="0"/>
          </a:p>
        </p:txBody>
      </p:sp>
      <p:pic>
        <p:nvPicPr>
          <p:cNvPr id="6" name="Image 5" descr="Une image contenant plein air, nuage, ciel, herbe&#10;&#10;Description générée automatiquement">
            <a:extLst>
              <a:ext uri="{FF2B5EF4-FFF2-40B4-BE49-F238E27FC236}">
                <a16:creationId xmlns:a16="http://schemas.microsoft.com/office/drawing/2014/main" id="{20CA4B1C-95D4-14B2-2F06-6A810EFB769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74823" y="170610"/>
            <a:ext cx="5256000" cy="31974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E9FAD909-EF4D-AD50-4550-40C16482DC0E}"/>
              </a:ext>
            </a:extLst>
          </p:cNvPr>
          <p:cNvSpPr txBox="1"/>
          <p:nvPr/>
        </p:nvSpPr>
        <p:spPr>
          <a:xfrm>
            <a:off x="7171509" y="3526019"/>
            <a:ext cx="45066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La cathédrale Notre Dame de l’Assomption de Pise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905333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conveyor dir="l"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bâtiment&#10;&#10;Description générée automatiquement">
            <a:extLst>
              <a:ext uri="{FF2B5EF4-FFF2-40B4-BE49-F238E27FC236}">
                <a16:creationId xmlns:a16="http://schemas.microsoft.com/office/drawing/2014/main" id="{CC589975-B568-C9BC-6BAB-3AF7682D0AF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9763" y="285000"/>
            <a:ext cx="4716000" cy="314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30E023E-4F41-5EBF-2642-EBF822F8F714}"/>
              </a:ext>
            </a:extLst>
          </p:cNvPr>
          <p:cNvSpPr txBox="1"/>
          <p:nvPr/>
        </p:nvSpPr>
        <p:spPr>
          <a:xfrm>
            <a:off x="267008" y="3492081"/>
            <a:ext cx="50814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 baptistère Saint-Jean de Pise</a:t>
            </a:r>
            <a:endParaRPr lang="fr-FR" sz="2400" b="1" dirty="0"/>
          </a:p>
        </p:txBody>
      </p:sp>
      <p:pic>
        <p:nvPicPr>
          <p:cNvPr id="6" name="Image 5" descr="Une image contenant herbe, bâtiment, plein air, nuage&#10;&#10;Description générée automatiquement">
            <a:extLst>
              <a:ext uri="{FF2B5EF4-FFF2-40B4-BE49-F238E27FC236}">
                <a16:creationId xmlns:a16="http://schemas.microsoft.com/office/drawing/2014/main" id="{3C89008A-AB9D-A840-C15B-6C90E8D0DA3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08218" y="3722913"/>
            <a:ext cx="5516774" cy="291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870DF0DE-7044-687B-BC2F-DAD28A6187DF}"/>
              </a:ext>
            </a:extLst>
          </p:cNvPr>
          <p:cNvSpPr txBox="1"/>
          <p:nvPr/>
        </p:nvSpPr>
        <p:spPr>
          <a:xfrm>
            <a:off x="6714308" y="3135087"/>
            <a:ext cx="66272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Camposanto monumentale , à Pise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4691195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conveyor dir="l"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ur, tableau blanc, sol&#10;&#10;Description générée automatiquement">
            <a:extLst>
              <a:ext uri="{FF2B5EF4-FFF2-40B4-BE49-F238E27FC236}">
                <a16:creationId xmlns:a16="http://schemas.microsoft.com/office/drawing/2014/main" id="{0C337855-393A-09DD-AC84-FE00753AF1D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601" y="3635174"/>
            <a:ext cx="5862153" cy="295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8797B05-AF3F-0F88-BC4F-6A997FBABF5F}"/>
              </a:ext>
            </a:extLst>
          </p:cNvPr>
          <p:cNvSpPr txBox="1"/>
          <p:nvPr/>
        </p:nvSpPr>
        <p:spPr>
          <a:xfrm>
            <a:off x="1489166" y="3173509"/>
            <a:ext cx="58621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musée de la </a:t>
            </a:r>
            <a:r>
              <a:rPr lang="fr-FR" sz="2400" b="1" dirty="0" err="1"/>
              <a:t>Sinopie</a:t>
            </a:r>
            <a:endParaRPr lang="fr-FR" sz="2400" b="1" dirty="0"/>
          </a:p>
        </p:txBody>
      </p:sp>
      <p:pic>
        <p:nvPicPr>
          <p:cNvPr id="6" name="Image 5" descr="Une image contenant herbe, plein air, statue, art&#10;&#10;Description générée automatiquement">
            <a:extLst>
              <a:ext uri="{FF2B5EF4-FFF2-40B4-BE49-F238E27FC236}">
                <a16:creationId xmlns:a16="http://schemas.microsoft.com/office/drawing/2014/main" id="{5D049F6A-0C34-6A13-8003-70452812163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76060" y="221509"/>
            <a:ext cx="5364000" cy="3052351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00B7916-963B-3F4A-5C1D-A7387EB04D39}"/>
              </a:ext>
            </a:extLst>
          </p:cNvPr>
          <p:cNvSpPr txBox="1"/>
          <p:nvPr/>
        </p:nvSpPr>
        <p:spPr>
          <a:xfrm>
            <a:off x="7351319" y="3353308"/>
            <a:ext cx="49303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/>
              <a:t>museo</a:t>
            </a:r>
            <a:r>
              <a:rPr lang="fr-FR" sz="2400" b="1" dirty="0"/>
              <a:t> dell' Opera </a:t>
            </a:r>
            <a:r>
              <a:rPr lang="fr-FR" sz="2400" b="1" dirty="0" err="1"/>
              <a:t>del</a:t>
            </a:r>
            <a:r>
              <a:rPr lang="fr-FR" sz="2400" b="1" dirty="0"/>
              <a:t> </a:t>
            </a:r>
            <a:r>
              <a:rPr lang="fr-FR" sz="2400" b="1" dirty="0" err="1"/>
              <a:t>Duomo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020883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conveyor dir="l"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bâtiment&#10;&#10;Description générée automatiquement">
            <a:extLst>
              <a:ext uri="{FF2B5EF4-FFF2-40B4-BE49-F238E27FC236}">
                <a16:creationId xmlns:a16="http://schemas.microsoft.com/office/drawing/2014/main" id="{E890560E-9DFC-525B-1B8C-6C514081BDB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2576" y="291737"/>
            <a:ext cx="5292000" cy="352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249FEC6-7134-693A-42CE-BABB55B6197D}"/>
              </a:ext>
            </a:extLst>
          </p:cNvPr>
          <p:cNvSpPr txBox="1"/>
          <p:nvPr/>
        </p:nvSpPr>
        <p:spPr>
          <a:xfrm>
            <a:off x="1359184" y="3819737"/>
            <a:ext cx="50623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Remparts de Pise</a:t>
            </a:r>
            <a:endParaRPr lang="fr-FR" sz="2400" b="1" dirty="0"/>
          </a:p>
        </p:txBody>
      </p:sp>
      <p:pic>
        <p:nvPicPr>
          <p:cNvPr id="6" name="Image 5" descr="Une image contenant plein air, nuage, ciel, bâtiment&#10;&#10;Description générée automatiquement">
            <a:extLst>
              <a:ext uri="{FF2B5EF4-FFF2-40B4-BE49-F238E27FC236}">
                <a16:creationId xmlns:a16="http://schemas.microsoft.com/office/drawing/2014/main" id="{89EBFA31-06C9-F144-87D4-30CCF5E42E9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87425" y="3429000"/>
            <a:ext cx="5364000" cy="3160949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97206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conveyor dir="l"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bâtiment, rue, plein air, Restauration rapide&#10;&#10;Description générée automatiquement">
            <a:extLst>
              <a:ext uri="{FF2B5EF4-FFF2-40B4-BE49-F238E27FC236}">
                <a16:creationId xmlns:a16="http://schemas.microsoft.com/office/drawing/2014/main" id="{ABDFB3B1-A65F-F8D2-1015-2CB5BE81764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9496" y="3429000"/>
            <a:ext cx="4284000" cy="3213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nourriture, Restauration rapide, bâtiment, Snack&#10;&#10;Description générée automatiquement">
            <a:extLst>
              <a:ext uri="{FF2B5EF4-FFF2-40B4-BE49-F238E27FC236}">
                <a16:creationId xmlns:a16="http://schemas.microsoft.com/office/drawing/2014/main" id="{6ABB2F26-192C-739D-1164-EA9B21CC4BF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08504" y="236356"/>
            <a:ext cx="4464000" cy="334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463027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conveyor dir="l"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Véhicule terrestre, ville&#10;&#10;Description générée automatiquement">
            <a:extLst>
              <a:ext uri="{FF2B5EF4-FFF2-40B4-BE49-F238E27FC236}">
                <a16:creationId xmlns:a16="http://schemas.microsoft.com/office/drawing/2014/main" id="{806D4D7D-449C-E1C3-1215-0D4308DC0B9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0584" y="3314700"/>
            <a:ext cx="4968000" cy="331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maison, ciel, bâtiment&#10;&#10;Description générée automatiquement">
            <a:extLst>
              <a:ext uri="{FF2B5EF4-FFF2-40B4-BE49-F238E27FC236}">
                <a16:creationId xmlns:a16="http://schemas.microsoft.com/office/drawing/2014/main" id="{B814E7B5-2B36-FEDF-BFF8-0CAF7714981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22662" y="282803"/>
            <a:ext cx="6444000" cy="3146197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14801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conveyor dir="l"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oir et blanc, bâtiment, arcade, colonne&#10;&#10;Description générée automatiquement">
            <a:extLst>
              <a:ext uri="{FF2B5EF4-FFF2-40B4-BE49-F238E27FC236}">
                <a16:creationId xmlns:a16="http://schemas.microsoft.com/office/drawing/2014/main" id="{73F89DC2-DB8D-C83D-6F1F-617F4C6BF46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4789" y="253419"/>
            <a:ext cx="5307317" cy="306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bâtiment, eau&#10;&#10;Description générée automatiquement">
            <a:extLst>
              <a:ext uri="{FF2B5EF4-FFF2-40B4-BE49-F238E27FC236}">
                <a16:creationId xmlns:a16="http://schemas.microsoft.com/office/drawing/2014/main" id="{FA1CF0F3-90B1-AE47-B851-370071AE210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606" y="3429000"/>
            <a:ext cx="4248000" cy="318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447845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conveyor dir="l"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eau&#10;&#10;Description générée automatiquement">
            <a:extLst>
              <a:ext uri="{FF2B5EF4-FFF2-40B4-BE49-F238E27FC236}">
                <a16:creationId xmlns:a16="http://schemas.microsoft.com/office/drawing/2014/main" id="{19EBD0C2-3EC1-810E-5544-0D4D3FCCB17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0015" y="3304978"/>
            <a:ext cx="4932000" cy="328594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bâtiment, plein air, personne, habits&#10;&#10;Description générée automatiquement">
            <a:extLst>
              <a:ext uri="{FF2B5EF4-FFF2-40B4-BE49-F238E27FC236}">
                <a16:creationId xmlns:a16="http://schemas.microsoft.com/office/drawing/2014/main" id="{E4CC91E2-26C9-36A7-2B40-CFE508B85B1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89985" y="266065"/>
            <a:ext cx="5832000" cy="3280501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39074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conveyor dir="l"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Lieux sacrés, chapelle, cathédrale, bâtiment&#10;&#10;Description générée automatiquement">
            <a:extLst>
              <a:ext uri="{FF2B5EF4-FFF2-40B4-BE49-F238E27FC236}">
                <a16:creationId xmlns:a16="http://schemas.microsoft.com/office/drawing/2014/main" id="{1C48D2FF-5229-D622-4816-38C207C32DE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169" y="1821000"/>
            <a:ext cx="4824000" cy="321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Lieux sacrés, chapelle, cathédrale, bâtiment&#10;&#10;Description générée automatiquement">
            <a:extLst>
              <a:ext uri="{FF2B5EF4-FFF2-40B4-BE49-F238E27FC236}">
                <a16:creationId xmlns:a16="http://schemas.microsoft.com/office/drawing/2014/main" id="{977681C9-E966-1DDE-E8B1-1C04B43733E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11831" y="1058108"/>
            <a:ext cx="3420000" cy="5127437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06082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conveyor dir="l"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Lieux sacrés, église, statue, chapelle&#10;&#10;Description générée automatiquement">
            <a:extLst>
              <a:ext uri="{FF2B5EF4-FFF2-40B4-BE49-F238E27FC236}">
                <a16:creationId xmlns:a16="http://schemas.microsoft.com/office/drawing/2014/main" id="{1032C07E-662F-4C8B-A012-66F5B037BA3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263" y="1000214"/>
            <a:ext cx="3240000" cy="4857572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herbe, bâtiment&#10;&#10;Description générée automatiquement">
            <a:extLst>
              <a:ext uri="{FF2B5EF4-FFF2-40B4-BE49-F238E27FC236}">
                <a16:creationId xmlns:a16="http://schemas.microsoft.com/office/drawing/2014/main" id="{145873EB-CA67-25F4-8B7E-B3777E900DF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43737" y="1698171"/>
            <a:ext cx="4788000" cy="319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0340124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conveyor dir="l"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église, statue, intérieur, bâtiment&#10;&#10;Description générée automatiquement">
            <a:extLst>
              <a:ext uri="{FF2B5EF4-FFF2-40B4-BE49-F238E27FC236}">
                <a16:creationId xmlns:a16="http://schemas.microsoft.com/office/drawing/2014/main" id="{0BC1771C-5414-16F7-8472-F67DCE8343A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5482" y="3291840"/>
            <a:ext cx="5040000" cy="336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herbe, ciel, bâtiment&#10;&#10;Description générée automatiquement">
            <a:extLst>
              <a:ext uri="{FF2B5EF4-FFF2-40B4-BE49-F238E27FC236}">
                <a16:creationId xmlns:a16="http://schemas.microsoft.com/office/drawing/2014/main" id="{BBF13CB3-5E6C-913D-29B7-3245FCA91F8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24366" y="220608"/>
            <a:ext cx="6192000" cy="3071232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85BFEA6-1A20-1912-88C7-2BAC1FAA35FA}"/>
              </a:ext>
            </a:extLst>
          </p:cNvPr>
          <p:cNvSpPr txBox="1"/>
          <p:nvPr/>
        </p:nvSpPr>
        <p:spPr>
          <a:xfrm>
            <a:off x="7462244" y="3291840"/>
            <a:ext cx="5040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Les remparts de Pise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221615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conveyor dir="l"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ville, fenêtre&#10;&#10;Description générée automatiquement">
            <a:extLst>
              <a:ext uri="{FF2B5EF4-FFF2-40B4-BE49-F238E27FC236}">
                <a16:creationId xmlns:a16="http://schemas.microsoft.com/office/drawing/2014/main" id="{8C19A16A-0BB8-056F-BCE2-11678C60994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572" y="255887"/>
            <a:ext cx="6336000" cy="3311616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14460E0-AFBB-8DD2-3F09-86AF10F314BE}"/>
              </a:ext>
            </a:extLst>
          </p:cNvPr>
          <p:cNvSpPr txBox="1"/>
          <p:nvPr/>
        </p:nvSpPr>
        <p:spPr>
          <a:xfrm>
            <a:off x="1828800" y="3596584"/>
            <a:ext cx="62309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Piazza dei Cavalieri</a:t>
            </a:r>
            <a:endParaRPr lang="fr-FR" sz="2400" b="1" dirty="0"/>
          </a:p>
        </p:txBody>
      </p:sp>
      <p:pic>
        <p:nvPicPr>
          <p:cNvPr id="6" name="Image 5" descr="Une image contenant plein air, bâtiment, ciel, fenêtre&#10;&#10;Description générée automatiquement">
            <a:extLst>
              <a:ext uri="{FF2B5EF4-FFF2-40B4-BE49-F238E27FC236}">
                <a16:creationId xmlns:a16="http://schemas.microsoft.com/office/drawing/2014/main" id="{19F26591-39D5-8DD6-1A82-0C7258CB06A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61428" y="3318185"/>
            <a:ext cx="5004000" cy="333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C7355DF-AB39-35E1-D956-748045770C4D}"/>
              </a:ext>
            </a:extLst>
          </p:cNvPr>
          <p:cNvSpPr txBox="1"/>
          <p:nvPr/>
        </p:nvSpPr>
        <p:spPr>
          <a:xfrm>
            <a:off x="7171509" y="2769326"/>
            <a:ext cx="4297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Quartier Borgo Stretto à Pise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4284306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conveyor dir="l"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rue&#10;&#10;Description générée automatiquement">
            <a:extLst>
              <a:ext uri="{FF2B5EF4-FFF2-40B4-BE49-F238E27FC236}">
                <a16:creationId xmlns:a16="http://schemas.microsoft.com/office/drawing/2014/main" id="{3898B957-DF70-F739-237C-CD60683AE57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4042" y="3265714"/>
            <a:ext cx="5004000" cy="333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1CD769B-B346-A42F-8798-8520B49F0242}"/>
              </a:ext>
            </a:extLst>
          </p:cNvPr>
          <p:cNvSpPr txBox="1"/>
          <p:nvPr/>
        </p:nvSpPr>
        <p:spPr>
          <a:xfrm>
            <a:off x="508362" y="2747665"/>
            <a:ext cx="54483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Quartier Borgo Stretto à Pise</a:t>
            </a:r>
            <a:endParaRPr lang="fr-FR" sz="2400" b="1" dirty="0"/>
          </a:p>
        </p:txBody>
      </p:sp>
      <p:pic>
        <p:nvPicPr>
          <p:cNvPr id="6" name="Image 5" descr="Une image contenant plein air, ciel, bâtiment, eau&#10;&#10;Description générée automatiquement">
            <a:extLst>
              <a:ext uri="{FF2B5EF4-FFF2-40B4-BE49-F238E27FC236}">
                <a16:creationId xmlns:a16="http://schemas.microsoft.com/office/drawing/2014/main" id="{6E096B22-C02F-2751-4B3F-B3614495495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45958" y="277943"/>
            <a:ext cx="6012000" cy="3370728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3CC9A239-0D4A-196F-A57A-02D562F7C0AA}"/>
              </a:ext>
            </a:extLst>
          </p:cNvPr>
          <p:cNvSpPr txBox="1"/>
          <p:nvPr/>
        </p:nvSpPr>
        <p:spPr>
          <a:xfrm>
            <a:off x="6096000" y="3827417"/>
            <a:ext cx="5861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Les rives du fleuve Arno qui traverse Pise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38785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conveyor dir="l"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A32D950-F559-5BDE-F997-B84C419DE38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0446" y="260472"/>
            <a:ext cx="6732000" cy="3168528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6528168-7402-44F2-FD77-E4350D1A393D}"/>
              </a:ext>
            </a:extLst>
          </p:cNvPr>
          <p:cNvSpPr txBox="1"/>
          <p:nvPr/>
        </p:nvSpPr>
        <p:spPr>
          <a:xfrm>
            <a:off x="1841863" y="3439830"/>
            <a:ext cx="6583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Rives du fleuve Arno</a:t>
            </a:r>
            <a:endParaRPr lang="fr-FR" sz="2400" b="1" dirty="0"/>
          </a:p>
        </p:txBody>
      </p:sp>
      <p:pic>
        <p:nvPicPr>
          <p:cNvPr id="6" name="Image 5" descr="Une image contenant plein air, ciel, bâtiment, repère&#10;&#10;Description générée automatiquement">
            <a:extLst>
              <a:ext uri="{FF2B5EF4-FFF2-40B4-BE49-F238E27FC236}">
                <a16:creationId xmlns:a16="http://schemas.microsoft.com/office/drawing/2014/main" id="{2BF22829-D974-C742-7767-80B91EF7528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98920" y="3414017"/>
            <a:ext cx="5364000" cy="32184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C5F74952-010C-A1AC-AAB4-E29465CC00BA}"/>
              </a:ext>
            </a:extLst>
          </p:cNvPr>
          <p:cNvSpPr txBox="1"/>
          <p:nvPr/>
        </p:nvSpPr>
        <p:spPr>
          <a:xfrm>
            <a:off x="7537269" y="2730137"/>
            <a:ext cx="44256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b="1"/>
              <a:t>Église Santa Maria della Spina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4990362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conveyor dir="l"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véhicule&#10;&#10;Description générée automatiquement">
            <a:extLst>
              <a:ext uri="{FF2B5EF4-FFF2-40B4-BE49-F238E27FC236}">
                <a16:creationId xmlns:a16="http://schemas.microsoft.com/office/drawing/2014/main" id="{F9B3665C-728D-A379-52C4-E2FF4BA72BD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0988" y="1929000"/>
            <a:ext cx="4500000" cy="30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27362CB-F46A-25CF-7CEC-4D2AD6764648}"/>
              </a:ext>
            </a:extLst>
          </p:cNvPr>
          <p:cNvSpPr txBox="1"/>
          <p:nvPr/>
        </p:nvSpPr>
        <p:spPr>
          <a:xfrm>
            <a:off x="0" y="4698445"/>
            <a:ext cx="5943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/>
          </a:p>
          <a:p>
            <a:r>
              <a:rPr lang="fr-FR" sz="2400" b="1"/>
              <a:t>Centre-ville de la ville de Pise en Italie</a:t>
            </a:r>
            <a:endParaRPr lang="fr-FR" sz="2400" b="1" dirty="0"/>
          </a:p>
        </p:txBody>
      </p:sp>
      <p:pic>
        <p:nvPicPr>
          <p:cNvPr id="6" name="Image 5" descr="Une image contenant plein air, bâtiment, personne, habits&#10;&#10;Description générée automatiquement">
            <a:extLst>
              <a:ext uri="{FF2B5EF4-FFF2-40B4-BE49-F238E27FC236}">
                <a16:creationId xmlns:a16="http://schemas.microsoft.com/office/drawing/2014/main" id="{FD6CE5F8-4AF7-1A79-6030-F0F493F126E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4376" y="1725000"/>
            <a:ext cx="4536636" cy="320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89B9E059-F777-2CB0-6D83-CB254867968C}"/>
              </a:ext>
            </a:extLst>
          </p:cNvPr>
          <p:cNvSpPr txBox="1"/>
          <p:nvPr/>
        </p:nvSpPr>
        <p:spPr>
          <a:xfrm>
            <a:off x="6972300" y="753091"/>
            <a:ext cx="52197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Via Fillungo, de nombreuses enseignes de luxe y sont installées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645742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conveyor dir="l"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erbe, Aménagement paysager&#10;&#10;Description générée automatiquement">
            <a:extLst>
              <a:ext uri="{FF2B5EF4-FFF2-40B4-BE49-F238E27FC236}">
                <a16:creationId xmlns:a16="http://schemas.microsoft.com/office/drawing/2014/main" id="{ACA9F36F-0DC0-FAF2-2235-B97126C84DF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7498" y="333000"/>
            <a:ext cx="5504000" cy="309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ciel, plein air, cloche, bâtiment&#10;&#10;Description générée automatiquement">
            <a:extLst>
              <a:ext uri="{FF2B5EF4-FFF2-40B4-BE49-F238E27FC236}">
                <a16:creationId xmlns:a16="http://schemas.microsoft.com/office/drawing/2014/main" id="{0C5B769D-982C-74D9-8574-FF3CF29F600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02502" y="1815375"/>
            <a:ext cx="3492000" cy="465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D69D145-913A-9BDA-AFA5-F608FDC9A66F}"/>
              </a:ext>
            </a:extLst>
          </p:cNvPr>
          <p:cNvSpPr txBox="1"/>
          <p:nvPr/>
        </p:nvSpPr>
        <p:spPr>
          <a:xfrm>
            <a:off x="2633663" y="5234330"/>
            <a:ext cx="60579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tour de Pise est en fait le clocher de la cathédrale que l’on aperçoit en arrière-plan</a:t>
            </a:r>
          </a:p>
        </p:txBody>
      </p:sp>
    </p:spTree>
    <p:extLst>
      <p:ext uri="{BB962C8B-B14F-4D97-AF65-F5344CB8AC3E}">
        <p14:creationId xmlns:p14="http://schemas.microsoft.com/office/powerpoint/2010/main" val="35290350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conveyor dir="l"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bâtiment&#10;&#10;Description générée automatiquement">
            <a:extLst>
              <a:ext uri="{FF2B5EF4-FFF2-40B4-BE49-F238E27FC236}">
                <a16:creationId xmlns:a16="http://schemas.microsoft.com/office/drawing/2014/main" id="{FCA41A34-7FA1-7915-0B4D-FF8D8D1645D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4338" y="3072447"/>
            <a:ext cx="4608000" cy="345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56FA6C9-3803-7767-FF82-EB1AA592DEEE}"/>
              </a:ext>
            </a:extLst>
          </p:cNvPr>
          <p:cNvSpPr txBox="1"/>
          <p:nvPr/>
        </p:nvSpPr>
        <p:spPr>
          <a:xfrm>
            <a:off x="0" y="2098575"/>
            <a:ext cx="564356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surnom de place des miracles vient d’un poème de Gabriele D’</a:t>
            </a:r>
            <a:r>
              <a:rPr lang="fr-FR" sz="2400" b="1" dirty="0" err="1"/>
              <a:t>Annunzio</a:t>
            </a:r>
            <a:endParaRPr lang="fr-FR" sz="2400" b="1" dirty="0"/>
          </a:p>
        </p:txBody>
      </p:sp>
      <p:pic>
        <p:nvPicPr>
          <p:cNvPr id="6" name="Image 5" descr="Une image contenant bâtiment, plein air, ciel, fenêtre&#10;&#10;Description générée automatiquement">
            <a:extLst>
              <a:ext uri="{FF2B5EF4-FFF2-40B4-BE49-F238E27FC236}">
                <a16:creationId xmlns:a16="http://schemas.microsoft.com/office/drawing/2014/main" id="{E3F29186-F0F6-F6CE-9EDC-431DBFE6C19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51962" y="314325"/>
            <a:ext cx="4140000" cy="414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58408B37-4209-E6B1-A4A9-675544191527}"/>
              </a:ext>
            </a:extLst>
          </p:cNvPr>
          <p:cNvSpPr txBox="1"/>
          <p:nvPr/>
        </p:nvSpPr>
        <p:spPr>
          <a:xfrm>
            <a:off x="8372475" y="4569614"/>
            <a:ext cx="4608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Centre-ville de Pise</a:t>
            </a:r>
          </a:p>
        </p:txBody>
      </p:sp>
    </p:spTree>
    <p:extLst>
      <p:ext uri="{BB962C8B-B14F-4D97-AF65-F5344CB8AC3E}">
        <p14:creationId xmlns:p14="http://schemas.microsoft.com/office/powerpoint/2010/main" val="40347116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conveyor dir="l"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scène, meubles, plafond&#10;&#10;Description générée automatiquement">
            <a:extLst>
              <a:ext uri="{FF2B5EF4-FFF2-40B4-BE49-F238E27FC236}">
                <a16:creationId xmlns:a16="http://schemas.microsoft.com/office/drawing/2014/main" id="{A5802C33-C4B3-3EC8-5454-BE23B464CD5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125" y="300038"/>
            <a:ext cx="4428000" cy="3321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8D895C9-FBD6-7E8F-DA27-F509F6D8A599}"/>
              </a:ext>
            </a:extLst>
          </p:cNvPr>
          <p:cNvSpPr txBox="1"/>
          <p:nvPr/>
        </p:nvSpPr>
        <p:spPr>
          <a:xfrm>
            <a:off x="28575" y="3729038"/>
            <a:ext cx="50911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Superbe magasin H&amp;M à Pise, situé dans une ancienne banque</a:t>
            </a:r>
            <a:endParaRPr lang="fr-FR" sz="2400" b="1" dirty="0"/>
          </a:p>
        </p:txBody>
      </p:sp>
      <p:pic>
        <p:nvPicPr>
          <p:cNvPr id="6" name="Image 5" descr="Une image contenant plein air, ciel, nuage, rive&#10;&#10;Description générée automatiquement">
            <a:extLst>
              <a:ext uri="{FF2B5EF4-FFF2-40B4-BE49-F238E27FC236}">
                <a16:creationId xmlns:a16="http://schemas.microsoft.com/office/drawing/2014/main" id="{1C8CCFAC-9BE0-4A28-2856-A67B293081A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72314" y="3286125"/>
            <a:ext cx="4860000" cy="3250799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9DF1B0E6-E97E-F4FC-F949-D9B44D3F185E}"/>
              </a:ext>
            </a:extLst>
          </p:cNvPr>
          <p:cNvSpPr txBox="1"/>
          <p:nvPr/>
        </p:nvSpPr>
        <p:spPr>
          <a:xfrm>
            <a:off x="7310439" y="2690961"/>
            <a:ext cx="48815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Les plages de la côte pisane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350089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conveyor dir="l"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Photographie aérienne, plage&#10;&#10;Description générée automatiquement">
            <a:extLst>
              <a:ext uri="{FF2B5EF4-FFF2-40B4-BE49-F238E27FC236}">
                <a16:creationId xmlns:a16="http://schemas.microsoft.com/office/drawing/2014/main" id="{501ED462-B11F-B086-D594-8EBC42191B3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1463" y="3529014"/>
            <a:ext cx="5472000" cy="3078001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88E1259-9D8D-DEDB-6214-EABABDD532A5}"/>
              </a:ext>
            </a:extLst>
          </p:cNvPr>
          <p:cNvSpPr txBox="1"/>
          <p:nvPr/>
        </p:nvSpPr>
        <p:spPr>
          <a:xfrm>
            <a:off x="1757363" y="3036094"/>
            <a:ext cx="61293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Marina di Pisa</a:t>
            </a:r>
            <a:endParaRPr lang="fr-FR" sz="2400" b="1" dirty="0"/>
          </a:p>
        </p:txBody>
      </p:sp>
      <p:pic>
        <p:nvPicPr>
          <p:cNvPr id="6" name="Image 5" descr="Une image contenant plein air, sol, plage, parapluie&#10;&#10;Description générée automatiquement">
            <a:extLst>
              <a:ext uri="{FF2B5EF4-FFF2-40B4-BE49-F238E27FC236}">
                <a16:creationId xmlns:a16="http://schemas.microsoft.com/office/drawing/2014/main" id="{7051D964-DD22-530F-9327-4121605373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72100" y="285750"/>
            <a:ext cx="6477000" cy="314325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5ED1FDF5-2F50-16E3-BC47-CCE4F8112768}"/>
              </a:ext>
            </a:extLst>
          </p:cNvPr>
          <p:cNvSpPr txBox="1"/>
          <p:nvPr/>
        </p:nvSpPr>
        <p:spPr>
          <a:xfrm>
            <a:off x="7858237" y="3567410"/>
            <a:ext cx="44862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PISE ET PLAGE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8012724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conveyor dir="l"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ène, plein air, bâtiment, marché&#10;&#10;Description générée automatiquement">
            <a:extLst>
              <a:ext uri="{FF2B5EF4-FFF2-40B4-BE49-F238E27FC236}">
                <a16:creationId xmlns:a16="http://schemas.microsoft.com/office/drawing/2014/main" id="{3B42A5B1-4DCF-677A-6262-AE1F17D64AC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124" y="214312"/>
            <a:ext cx="4185000" cy="334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DF4EF76-52E2-2718-D2EB-FA912A7F84D0}"/>
              </a:ext>
            </a:extLst>
          </p:cNvPr>
          <p:cNvSpPr txBox="1"/>
          <p:nvPr/>
        </p:nvSpPr>
        <p:spPr>
          <a:xfrm>
            <a:off x="809624" y="3726805"/>
            <a:ext cx="46053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 marché de Pise</a:t>
            </a:r>
            <a:endParaRPr lang="fr-FR" sz="2400" b="1" dirty="0"/>
          </a:p>
        </p:txBody>
      </p:sp>
      <p:pic>
        <p:nvPicPr>
          <p:cNvPr id="6" name="Image 5" descr="Une image contenant intérieur, mur, plafond, musée&#10;&#10;Description générée automatiquement">
            <a:extLst>
              <a:ext uri="{FF2B5EF4-FFF2-40B4-BE49-F238E27FC236}">
                <a16:creationId xmlns:a16="http://schemas.microsoft.com/office/drawing/2014/main" id="{0FC17C1C-BA89-C4D6-D894-855273180E3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77039" y="3243317"/>
            <a:ext cx="5076000" cy="3382661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8C73CD8E-9E6A-B8ED-46C0-B86BCD05814B}"/>
              </a:ext>
            </a:extLst>
          </p:cNvPr>
          <p:cNvSpPr txBox="1"/>
          <p:nvPr/>
        </p:nvSpPr>
        <p:spPr>
          <a:xfrm>
            <a:off x="6566664" y="2621783"/>
            <a:ext cx="53149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Musée des bateaux antiques de Pise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6978636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conveyor dir="l"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ateau, transport, embarcation, sol&#10;&#10;Description générée automatiquement">
            <a:extLst>
              <a:ext uri="{FF2B5EF4-FFF2-40B4-BE49-F238E27FC236}">
                <a16:creationId xmlns:a16="http://schemas.microsoft.com/office/drawing/2014/main" id="{631DC61B-04D6-450E-EA0B-635BC121D7E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8400" y="984825"/>
            <a:ext cx="3672000" cy="488835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Aménagement paysager, arbre&#10;&#10;Description générée automatiquement">
            <a:extLst>
              <a:ext uri="{FF2B5EF4-FFF2-40B4-BE49-F238E27FC236}">
                <a16:creationId xmlns:a16="http://schemas.microsoft.com/office/drawing/2014/main" id="{72929960-0062-3A2D-CA56-A7F17AFE8E9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03600" y="1614542"/>
            <a:ext cx="5040000" cy="335867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A4BD3C4-7191-8FB6-3FED-DA023614ECAF}"/>
              </a:ext>
            </a:extLst>
          </p:cNvPr>
          <p:cNvSpPr txBox="1"/>
          <p:nvPr/>
        </p:nvSpPr>
        <p:spPr>
          <a:xfrm>
            <a:off x="6986588" y="642938"/>
            <a:ext cx="5040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 Pise, jardin botanique, zone antique, école botanique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719372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conveyor dir="l"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2F9DDE0C-5BED-953E-5524-87F4E6F45617}"/>
              </a:ext>
            </a:extLst>
          </p:cNvPr>
          <p:cNvSpPr txBox="1"/>
          <p:nvPr/>
        </p:nvSpPr>
        <p:spPr>
          <a:xfrm>
            <a:off x="652463" y="585789"/>
            <a:ext cx="110871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Lorient Vous A Présenté La Ville De Pise (Italie ) Suite Et Fin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B73D3685-800A-FE31-A614-6FFDC70E7C5E}"/>
              </a:ext>
            </a:extLst>
          </p:cNvPr>
          <p:cNvSpPr txBox="1"/>
          <p:nvPr/>
        </p:nvSpPr>
        <p:spPr>
          <a:xfrm>
            <a:off x="2943225" y="1747692"/>
            <a:ext cx="103870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Sur Une Suggestion De </a:t>
            </a:r>
            <a:r>
              <a:rPr lang="fr-FR" sz="3200" b="1" dirty="0" err="1"/>
              <a:t>JackDidier</a:t>
            </a:r>
            <a:endParaRPr lang="fr-FR" sz="3200" b="1" dirty="0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7F58DB91-C492-3ACA-EEA4-1A92D2A4CE95}"/>
              </a:ext>
            </a:extLst>
          </p:cNvPr>
          <p:cNvSpPr txBox="1"/>
          <p:nvPr/>
        </p:nvSpPr>
        <p:spPr>
          <a:xfrm>
            <a:off x="3536157" y="2967185"/>
            <a:ext cx="92011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Les Images Et Le Son Du Net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7A53D8AF-924B-14A2-2A7A-016C8A1B6A3F}"/>
              </a:ext>
            </a:extLst>
          </p:cNvPr>
          <p:cNvSpPr txBox="1"/>
          <p:nvPr/>
        </p:nvSpPr>
        <p:spPr>
          <a:xfrm>
            <a:off x="4279106" y="4233145"/>
            <a:ext cx="80295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Merci De Votre Visite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0144AA33-E7B0-2149-2FDF-01AEB0B91D8D}"/>
              </a:ext>
            </a:extLst>
          </p:cNvPr>
          <p:cNvSpPr txBox="1"/>
          <p:nvPr/>
        </p:nvSpPr>
        <p:spPr>
          <a:xfrm>
            <a:off x="5500689" y="5499105"/>
            <a:ext cx="63579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2935571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conveyor dir="l"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</TotalTime>
  <Words>295</Words>
  <Application>Microsoft Office PowerPoint</Application>
  <PresentationFormat>Grand écran</PresentationFormat>
  <Paragraphs>35</Paragraphs>
  <Slides>24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24</vt:i4>
      </vt:variant>
    </vt:vector>
  </HeadingPairs>
  <TitlesOfParts>
    <vt:vector size="28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4</cp:revision>
  <dcterms:created xsi:type="dcterms:W3CDTF">2024-07-01T09:19:49Z</dcterms:created>
  <dcterms:modified xsi:type="dcterms:W3CDTF">2024-07-02T07:27:53Z</dcterms:modified>
</cp:coreProperties>
</file>