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3" r:id="rId3"/>
    <p:sldId id="264" r:id="rId4"/>
    <p:sldId id="265" r:id="rId5"/>
    <p:sldId id="266" r:id="rId6"/>
    <p:sldId id="267" r:id="rId7"/>
    <p:sldId id="268" r:id="rId8"/>
    <p:sldId id="269" r:id="rId9"/>
    <p:sldId id="270" r:id="rId10"/>
    <p:sldId id="271" r:id="rId11"/>
    <p:sldId id="273" r:id="rId12"/>
    <p:sldId id="272" r:id="rId13"/>
    <p:sldId id="274" r:id="rId14"/>
    <p:sldId id="276" r:id="rId15"/>
    <p:sldId id="277" r:id="rId16"/>
    <p:sldId id="275"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94" r:id="rId34"/>
    <p:sldId id="295" r:id="rId35"/>
    <p:sldId id="296" r:id="rId36"/>
    <p:sldId id="297" r:id="rId37"/>
    <p:sldId id="298" r:id="rId38"/>
    <p:sldId id="299" r:id="rId39"/>
    <p:sldId id="300" r:id="rId40"/>
    <p:sldId id="301" r:id="rId41"/>
    <p:sldId id="302" r:id="rId42"/>
    <p:sldId id="303" r:id="rId43"/>
    <p:sldId id="304" r:id="rId44"/>
    <p:sldId id="305" r:id="rId45"/>
    <p:sldId id="306" r:id="rId46"/>
    <p:sldId id="307" r:id="rId47"/>
    <p:sldId id="308" r:id="rId48"/>
    <p:sldId id="309" r:id="rId49"/>
    <p:sldId id="310" r:id="rId50"/>
    <p:sldId id="311" r:id="rId51"/>
    <p:sldId id="312" r:id="rId52"/>
    <p:sldId id="313" r:id="rId53"/>
    <p:sldId id="314" r:id="rId54"/>
    <p:sldId id="315" r:id="rId55"/>
    <p:sldId id="316" r:id="rId56"/>
    <p:sldId id="317" r:id="rId57"/>
    <p:sldId id="318" r:id="rId58"/>
    <p:sldId id="319" r:id="rId59"/>
    <p:sldId id="320" r:id="rId60"/>
    <p:sldId id="321" r:id="rId61"/>
    <p:sldId id="322" r:id="rId62"/>
    <p:sldId id="323" r:id="rId63"/>
    <p:sldId id="324" r:id="rId64"/>
    <p:sldId id="325" r:id="rId65"/>
    <p:sldId id="326" r:id="rId66"/>
    <p:sldId id="327" r:id="rId67"/>
    <p:sldId id="328" r:id="rId68"/>
    <p:sldId id="329" r:id="rId69"/>
    <p:sldId id="330" r:id="rId70"/>
    <p:sldId id="331" r:id="rId71"/>
    <p:sldId id="332" r:id="rId72"/>
    <p:sldId id="333" r:id="rId73"/>
    <p:sldId id="258" r:id="rId74"/>
  </p:sldIdLst>
  <p:sldSz cx="10261600" cy="6840538"/>
  <p:notesSz cx="6858000" cy="9144000"/>
  <p:defaultTextStyle>
    <a:defPPr>
      <a:defRPr lang="fr-FR"/>
    </a:defPPr>
    <a:lvl1pPr marL="0" algn="l" defTabSz="1090422" rtl="0" eaLnBrk="1" latinLnBrk="0" hangingPunct="1">
      <a:defRPr sz="2100" kern="1200">
        <a:solidFill>
          <a:schemeClr val="tx1"/>
        </a:solidFill>
        <a:latin typeface="+mn-lt"/>
        <a:ea typeface="+mn-ea"/>
        <a:cs typeface="+mn-cs"/>
      </a:defRPr>
    </a:lvl1pPr>
    <a:lvl2pPr marL="545211" algn="l" defTabSz="1090422" rtl="0" eaLnBrk="1" latinLnBrk="0" hangingPunct="1">
      <a:defRPr sz="2100" kern="1200">
        <a:solidFill>
          <a:schemeClr val="tx1"/>
        </a:solidFill>
        <a:latin typeface="+mn-lt"/>
        <a:ea typeface="+mn-ea"/>
        <a:cs typeface="+mn-cs"/>
      </a:defRPr>
    </a:lvl2pPr>
    <a:lvl3pPr marL="1090422" algn="l" defTabSz="1090422" rtl="0" eaLnBrk="1" latinLnBrk="0" hangingPunct="1">
      <a:defRPr sz="2100" kern="1200">
        <a:solidFill>
          <a:schemeClr val="tx1"/>
        </a:solidFill>
        <a:latin typeface="+mn-lt"/>
        <a:ea typeface="+mn-ea"/>
        <a:cs typeface="+mn-cs"/>
      </a:defRPr>
    </a:lvl3pPr>
    <a:lvl4pPr marL="1635633" algn="l" defTabSz="1090422" rtl="0" eaLnBrk="1" latinLnBrk="0" hangingPunct="1">
      <a:defRPr sz="2100" kern="1200">
        <a:solidFill>
          <a:schemeClr val="tx1"/>
        </a:solidFill>
        <a:latin typeface="+mn-lt"/>
        <a:ea typeface="+mn-ea"/>
        <a:cs typeface="+mn-cs"/>
      </a:defRPr>
    </a:lvl4pPr>
    <a:lvl5pPr marL="2180844" algn="l" defTabSz="1090422" rtl="0" eaLnBrk="1" latinLnBrk="0" hangingPunct="1">
      <a:defRPr sz="2100" kern="1200">
        <a:solidFill>
          <a:schemeClr val="tx1"/>
        </a:solidFill>
        <a:latin typeface="+mn-lt"/>
        <a:ea typeface="+mn-ea"/>
        <a:cs typeface="+mn-cs"/>
      </a:defRPr>
    </a:lvl5pPr>
    <a:lvl6pPr marL="2726055" algn="l" defTabSz="1090422" rtl="0" eaLnBrk="1" latinLnBrk="0" hangingPunct="1">
      <a:defRPr sz="2100" kern="1200">
        <a:solidFill>
          <a:schemeClr val="tx1"/>
        </a:solidFill>
        <a:latin typeface="+mn-lt"/>
        <a:ea typeface="+mn-ea"/>
        <a:cs typeface="+mn-cs"/>
      </a:defRPr>
    </a:lvl6pPr>
    <a:lvl7pPr marL="3271266" algn="l" defTabSz="1090422" rtl="0" eaLnBrk="1" latinLnBrk="0" hangingPunct="1">
      <a:defRPr sz="2100" kern="1200">
        <a:solidFill>
          <a:schemeClr val="tx1"/>
        </a:solidFill>
        <a:latin typeface="+mn-lt"/>
        <a:ea typeface="+mn-ea"/>
        <a:cs typeface="+mn-cs"/>
      </a:defRPr>
    </a:lvl7pPr>
    <a:lvl8pPr marL="3816477" algn="l" defTabSz="1090422" rtl="0" eaLnBrk="1" latinLnBrk="0" hangingPunct="1">
      <a:defRPr sz="2100" kern="1200">
        <a:solidFill>
          <a:schemeClr val="tx1"/>
        </a:solidFill>
        <a:latin typeface="+mn-lt"/>
        <a:ea typeface="+mn-ea"/>
        <a:cs typeface="+mn-cs"/>
      </a:defRPr>
    </a:lvl8pPr>
    <a:lvl9pPr marL="4361688" algn="l" defTabSz="1090422" rtl="0" eaLnBrk="1" latinLnBrk="0" hangingPunct="1">
      <a:defRPr sz="2100" kern="1200">
        <a:solidFill>
          <a:schemeClr val="tx1"/>
        </a:solidFill>
        <a:latin typeface="+mn-lt"/>
        <a:ea typeface="+mn-ea"/>
        <a:cs typeface="+mn-cs"/>
      </a:defRPr>
    </a:lvl9pPr>
  </p:defaultTextStyle>
  <p:modifyVerifier cryptProviderType="rsaFull" cryptAlgorithmClass="hash" cryptAlgorithmType="typeAny" cryptAlgorithmSid="4" spinCount="100000" saltData="/aLYcfr9JoKQ1VSw5MhGCg==" hashData="Y29+GY2gKDWIMkdQFEgEZQsKB3o="/>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414" y="-96"/>
      </p:cViewPr>
      <p:guideLst>
        <p:guide orient="horz" pos="2155"/>
        <p:guide pos="3233"/>
      </p:guideLst>
    </p:cSldViewPr>
  </p:slideViewPr>
  <p:notesTextViewPr>
    <p:cViewPr>
      <p:scale>
        <a:sx n="100" d="100"/>
        <a:sy n="100" d="100"/>
      </p:scale>
      <p:origin x="0" y="0"/>
    </p:cViewPr>
  </p:notesTextViewPr>
  <p:sorterViewPr>
    <p:cViewPr>
      <p:scale>
        <a:sx n="100" d="100"/>
        <a:sy n="100" d="100"/>
      </p:scale>
      <p:origin x="0" y="1974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69620" y="2125002"/>
            <a:ext cx="8722360" cy="1466283"/>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539240" y="3876306"/>
            <a:ext cx="7183120" cy="1748136"/>
          </a:xfrm>
        </p:spPr>
        <p:txBody>
          <a:bodyPr/>
          <a:lstStyle>
            <a:lvl1pPr marL="0" indent="0" algn="ctr">
              <a:buNone/>
              <a:defRPr>
                <a:solidFill>
                  <a:schemeClr val="tx1">
                    <a:tint val="75000"/>
                  </a:schemeClr>
                </a:solidFill>
              </a:defRPr>
            </a:lvl1pPr>
            <a:lvl2pPr marL="545211" indent="0" algn="ctr">
              <a:buNone/>
              <a:defRPr>
                <a:solidFill>
                  <a:schemeClr val="tx1">
                    <a:tint val="75000"/>
                  </a:schemeClr>
                </a:solidFill>
              </a:defRPr>
            </a:lvl2pPr>
            <a:lvl3pPr marL="1090422" indent="0" algn="ctr">
              <a:buNone/>
              <a:defRPr>
                <a:solidFill>
                  <a:schemeClr val="tx1">
                    <a:tint val="75000"/>
                  </a:schemeClr>
                </a:solidFill>
              </a:defRPr>
            </a:lvl3pPr>
            <a:lvl4pPr marL="1635633" indent="0" algn="ctr">
              <a:buNone/>
              <a:defRPr>
                <a:solidFill>
                  <a:schemeClr val="tx1">
                    <a:tint val="75000"/>
                  </a:schemeClr>
                </a:solidFill>
              </a:defRPr>
            </a:lvl4pPr>
            <a:lvl5pPr marL="2180844" indent="0" algn="ctr">
              <a:buNone/>
              <a:defRPr>
                <a:solidFill>
                  <a:schemeClr val="tx1">
                    <a:tint val="75000"/>
                  </a:schemeClr>
                </a:solidFill>
              </a:defRPr>
            </a:lvl5pPr>
            <a:lvl6pPr marL="2726055" indent="0" algn="ctr">
              <a:buNone/>
              <a:defRPr>
                <a:solidFill>
                  <a:schemeClr val="tx1">
                    <a:tint val="75000"/>
                  </a:schemeClr>
                </a:solidFill>
              </a:defRPr>
            </a:lvl6pPr>
            <a:lvl7pPr marL="3271266" indent="0" algn="ctr">
              <a:buNone/>
              <a:defRPr>
                <a:solidFill>
                  <a:schemeClr val="tx1">
                    <a:tint val="75000"/>
                  </a:schemeClr>
                </a:solidFill>
              </a:defRPr>
            </a:lvl7pPr>
            <a:lvl8pPr marL="3816477" indent="0" algn="ctr">
              <a:buNone/>
              <a:defRPr>
                <a:solidFill>
                  <a:schemeClr val="tx1">
                    <a:tint val="75000"/>
                  </a:schemeClr>
                </a:solidFill>
              </a:defRPr>
            </a:lvl8pPr>
            <a:lvl9pPr marL="4361688"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21/06/2024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21/06/2024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10597" y="4395680"/>
            <a:ext cx="8722360" cy="1358607"/>
          </a:xfrm>
        </p:spPr>
        <p:txBody>
          <a:bodyPr anchor="t"/>
          <a:lstStyle>
            <a:lvl1pPr algn="l">
              <a:defRPr sz="48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810597" y="2899312"/>
            <a:ext cx="8722360" cy="1496368"/>
          </a:xfrm>
        </p:spPr>
        <p:txBody>
          <a:bodyPr anchor="b"/>
          <a:lstStyle>
            <a:lvl1pPr marL="0" indent="0">
              <a:buNone/>
              <a:defRPr sz="2400">
                <a:solidFill>
                  <a:schemeClr val="tx1">
                    <a:tint val="75000"/>
                  </a:schemeClr>
                </a:solidFill>
              </a:defRPr>
            </a:lvl1pPr>
            <a:lvl2pPr marL="545211" indent="0">
              <a:buNone/>
              <a:defRPr sz="2100">
                <a:solidFill>
                  <a:schemeClr val="tx1">
                    <a:tint val="75000"/>
                  </a:schemeClr>
                </a:solidFill>
              </a:defRPr>
            </a:lvl2pPr>
            <a:lvl3pPr marL="1090422" indent="0">
              <a:buNone/>
              <a:defRPr sz="1900">
                <a:solidFill>
                  <a:schemeClr val="tx1">
                    <a:tint val="75000"/>
                  </a:schemeClr>
                </a:solidFill>
              </a:defRPr>
            </a:lvl3pPr>
            <a:lvl4pPr marL="1635633" indent="0">
              <a:buNone/>
              <a:defRPr sz="1700">
                <a:solidFill>
                  <a:schemeClr val="tx1">
                    <a:tint val="75000"/>
                  </a:schemeClr>
                </a:solidFill>
              </a:defRPr>
            </a:lvl4pPr>
            <a:lvl5pPr marL="2180844" indent="0">
              <a:buNone/>
              <a:defRPr sz="1700">
                <a:solidFill>
                  <a:schemeClr val="tx1">
                    <a:tint val="75000"/>
                  </a:schemeClr>
                </a:solidFill>
              </a:defRPr>
            </a:lvl5pPr>
            <a:lvl6pPr marL="2726055" indent="0">
              <a:buNone/>
              <a:defRPr sz="1700">
                <a:solidFill>
                  <a:schemeClr val="tx1">
                    <a:tint val="75000"/>
                  </a:schemeClr>
                </a:solidFill>
              </a:defRPr>
            </a:lvl6pPr>
            <a:lvl7pPr marL="3271266" indent="0">
              <a:buNone/>
              <a:defRPr sz="1700">
                <a:solidFill>
                  <a:schemeClr val="tx1">
                    <a:tint val="75000"/>
                  </a:schemeClr>
                </a:solidFill>
              </a:defRPr>
            </a:lvl7pPr>
            <a:lvl8pPr marL="3816477" indent="0">
              <a:buNone/>
              <a:defRPr sz="1700">
                <a:solidFill>
                  <a:schemeClr val="tx1">
                    <a:tint val="75000"/>
                  </a:schemeClr>
                </a:solidFill>
              </a:defRPr>
            </a:lvl8pPr>
            <a:lvl9pPr marL="4361688"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21/06/2024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513080" y="1596128"/>
            <a:ext cx="4532206"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216315" y="1596128"/>
            <a:ext cx="4532206"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21/06/2024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513081" y="1531205"/>
            <a:ext cx="4533989" cy="638133"/>
          </a:xfrm>
        </p:spPr>
        <p:txBody>
          <a:bodyPr anchor="b"/>
          <a:lstStyle>
            <a:lvl1pPr marL="0" indent="0">
              <a:buNone/>
              <a:defRPr sz="2900" b="1"/>
            </a:lvl1pPr>
            <a:lvl2pPr marL="545211" indent="0">
              <a:buNone/>
              <a:defRPr sz="2400" b="1"/>
            </a:lvl2pPr>
            <a:lvl3pPr marL="1090422" indent="0">
              <a:buNone/>
              <a:defRPr sz="2100" b="1"/>
            </a:lvl3pPr>
            <a:lvl4pPr marL="1635633" indent="0">
              <a:buNone/>
              <a:defRPr sz="1900" b="1"/>
            </a:lvl4pPr>
            <a:lvl5pPr marL="2180844" indent="0">
              <a:buNone/>
              <a:defRPr sz="1900" b="1"/>
            </a:lvl5pPr>
            <a:lvl6pPr marL="2726055" indent="0">
              <a:buNone/>
              <a:defRPr sz="1900" b="1"/>
            </a:lvl6pPr>
            <a:lvl7pPr marL="3271266" indent="0">
              <a:buNone/>
              <a:defRPr sz="1900" b="1"/>
            </a:lvl7pPr>
            <a:lvl8pPr marL="3816477" indent="0">
              <a:buNone/>
              <a:defRPr sz="1900" b="1"/>
            </a:lvl8pPr>
            <a:lvl9pPr marL="4361688"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513081" y="2169338"/>
            <a:ext cx="4533989"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212752" y="1531205"/>
            <a:ext cx="4535770" cy="638133"/>
          </a:xfrm>
        </p:spPr>
        <p:txBody>
          <a:bodyPr anchor="b"/>
          <a:lstStyle>
            <a:lvl1pPr marL="0" indent="0">
              <a:buNone/>
              <a:defRPr sz="2900" b="1"/>
            </a:lvl1pPr>
            <a:lvl2pPr marL="545211" indent="0">
              <a:buNone/>
              <a:defRPr sz="2400" b="1"/>
            </a:lvl2pPr>
            <a:lvl3pPr marL="1090422" indent="0">
              <a:buNone/>
              <a:defRPr sz="2100" b="1"/>
            </a:lvl3pPr>
            <a:lvl4pPr marL="1635633" indent="0">
              <a:buNone/>
              <a:defRPr sz="1900" b="1"/>
            </a:lvl4pPr>
            <a:lvl5pPr marL="2180844" indent="0">
              <a:buNone/>
              <a:defRPr sz="1900" b="1"/>
            </a:lvl5pPr>
            <a:lvl6pPr marL="2726055" indent="0">
              <a:buNone/>
              <a:defRPr sz="1900" b="1"/>
            </a:lvl6pPr>
            <a:lvl7pPr marL="3271266" indent="0">
              <a:buNone/>
              <a:defRPr sz="1900" b="1"/>
            </a:lvl7pPr>
            <a:lvl8pPr marL="3816477" indent="0">
              <a:buNone/>
              <a:defRPr sz="1900" b="1"/>
            </a:lvl8pPr>
            <a:lvl9pPr marL="4361688"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5212752" y="2169338"/>
            <a:ext cx="4535770"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pPr/>
              <a:t>21/06/2024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pPr/>
              <a:t>21/06/2024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pPr/>
              <a:t>21/06/2024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13084" y="272357"/>
            <a:ext cx="3375995" cy="1159091"/>
          </a:xfrm>
        </p:spPr>
        <p:txBody>
          <a:bodyPr anchor="b"/>
          <a:lstStyle>
            <a:lvl1pPr algn="l">
              <a:defRPr sz="2400" b="1"/>
            </a:lvl1pPr>
          </a:lstStyle>
          <a:p>
            <a:r>
              <a:rPr lang="fr-FR" smtClean="0"/>
              <a:t>Cliquez pour modifier le style du titre</a:t>
            </a:r>
            <a:endParaRPr lang="fr-FR"/>
          </a:p>
        </p:txBody>
      </p:sp>
      <p:sp>
        <p:nvSpPr>
          <p:cNvPr id="3" name="Espace réservé du contenu 2"/>
          <p:cNvSpPr>
            <a:spLocks noGrp="1"/>
          </p:cNvSpPr>
          <p:nvPr>
            <p:ph idx="1"/>
          </p:nvPr>
        </p:nvSpPr>
        <p:spPr>
          <a:xfrm>
            <a:off x="4012002" y="272355"/>
            <a:ext cx="5736520" cy="583820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13084" y="1431446"/>
            <a:ext cx="3375995" cy="4679118"/>
          </a:xfrm>
        </p:spPr>
        <p:txBody>
          <a:bodyPr/>
          <a:lstStyle>
            <a:lvl1pPr marL="0" indent="0">
              <a:buNone/>
              <a:defRPr sz="1700"/>
            </a:lvl1pPr>
            <a:lvl2pPr marL="545211" indent="0">
              <a:buNone/>
              <a:defRPr sz="1500"/>
            </a:lvl2pPr>
            <a:lvl3pPr marL="1090422" indent="0">
              <a:buNone/>
              <a:defRPr sz="1200"/>
            </a:lvl3pPr>
            <a:lvl4pPr marL="1635633" indent="0">
              <a:buNone/>
              <a:defRPr sz="1100"/>
            </a:lvl4pPr>
            <a:lvl5pPr marL="2180844" indent="0">
              <a:buNone/>
              <a:defRPr sz="1100"/>
            </a:lvl5pPr>
            <a:lvl6pPr marL="2726055" indent="0">
              <a:buNone/>
              <a:defRPr sz="1100"/>
            </a:lvl6pPr>
            <a:lvl7pPr marL="3271266" indent="0">
              <a:buNone/>
              <a:defRPr sz="1100"/>
            </a:lvl7pPr>
            <a:lvl8pPr marL="3816477" indent="0">
              <a:buNone/>
              <a:defRPr sz="1100"/>
            </a:lvl8pPr>
            <a:lvl9pPr marL="4361688"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21/06/2024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011346" y="4788377"/>
            <a:ext cx="6156960" cy="565295"/>
          </a:xfrm>
        </p:spPr>
        <p:txBody>
          <a:bodyPr anchor="b"/>
          <a:lstStyle>
            <a:lvl1pPr algn="l">
              <a:defRPr sz="24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011346" y="611216"/>
            <a:ext cx="6156960" cy="4104323"/>
          </a:xfrm>
        </p:spPr>
        <p:txBody>
          <a:bodyPr/>
          <a:lstStyle>
            <a:lvl1pPr marL="0" indent="0">
              <a:buNone/>
              <a:defRPr sz="3800"/>
            </a:lvl1pPr>
            <a:lvl2pPr marL="545211" indent="0">
              <a:buNone/>
              <a:defRPr sz="3300"/>
            </a:lvl2pPr>
            <a:lvl3pPr marL="1090422" indent="0">
              <a:buNone/>
              <a:defRPr sz="2900"/>
            </a:lvl3pPr>
            <a:lvl4pPr marL="1635633" indent="0">
              <a:buNone/>
              <a:defRPr sz="2400"/>
            </a:lvl4pPr>
            <a:lvl5pPr marL="2180844" indent="0">
              <a:buNone/>
              <a:defRPr sz="2400"/>
            </a:lvl5pPr>
            <a:lvl6pPr marL="2726055" indent="0">
              <a:buNone/>
              <a:defRPr sz="2400"/>
            </a:lvl6pPr>
            <a:lvl7pPr marL="3271266" indent="0">
              <a:buNone/>
              <a:defRPr sz="2400"/>
            </a:lvl7pPr>
            <a:lvl8pPr marL="3816477" indent="0">
              <a:buNone/>
              <a:defRPr sz="2400"/>
            </a:lvl8pPr>
            <a:lvl9pPr marL="4361688" indent="0">
              <a:buNone/>
              <a:defRPr sz="2400"/>
            </a:lvl9pPr>
          </a:lstStyle>
          <a:p>
            <a:endParaRPr lang="fr-FR"/>
          </a:p>
        </p:txBody>
      </p:sp>
      <p:sp>
        <p:nvSpPr>
          <p:cNvPr id="4" name="Espace réservé du texte 3"/>
          <p:cNvSpPr>
            <a:spLocks noGrp="1"/>
          </p:cNvSpPr>
          <p:nvPr>
            <p:ph type="body" sz="half" idx="2"/>
          </p:nvPr>
        </p:nvSpPr>
        <p:spPr>
          <a:xfrm>
            <a:off x="2011346" y="5353674"/>
            <a:ext cx="6156960" cy="802812"/>
          </a:xfrm>
        </p:spPr>
        <p:txBody>
          <a:bodyPr/>
          <a:lstStyle>
            <a:lvl1pPr marL="0" indent="0">
              <a:buNone/>
              <a:defRPr sz="1700"/>
            </a:lvl1pPr>
            <a:lvl2pPr marL="545211" indent="0">
              <a:buNone/>
              <a:defRPr sz="1500"/>
            </a:lvl2pPr>
            <a:lvl3pPr marL="1090422" indent="0">
              <a:buNone/>
              <a:defRPr sz="1200"/>
            </a:lvl3pPr>
            <a:lvl4pPr marL="1635633" indent="0">
              <a:buNone/>
              <a:defRPr sz="1100"/>
            </a:lvl4pPr>
            <a:lvl5pPr marL="2180844" indent="0">
              <a:buNone/>
              <a:defRPr sz="1100"/>
            </a:lvl5pPr>
            <a:lvl6pPr marL="2726055" indent="0">
              <a:buNone/>
              <a:defRPr sz="1100"/>
            </a:lvl6pPr>
            <a:lvl7pPr marL="3271266" indent="0">
              <a:buNone/>
              <a:defRPr sz="1100"/>
            </a:lvl7pPr>
            <a:lvl8pPr marL="3816477" indent="0">
              <a:buNone/>
              <a:defRPr sz="1100"/>
            </a:lvl8pPr>
            <a:lvl9pPr marL="4361688"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21/06/2024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21/06/2024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439661" y="273940"/>
            <a:ext cx="2308860" cy="58366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513080" y="273940"/>
            <a:ext cx="6755553" cy="58366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21/06/2024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69620" y="2125002"/>
            <a:ext cx="8722360" cy="1466283"/>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539240" y="3876306"/>
            <a:ext cx="7183120" cy="1748136"/>
          </a:xfrm>
        </p:spPr>
        <p:txBody>
          <a:bodyPr/>
          <a:lstStyle>
            <a:lvl1pPr marL="0" indent="0" algn="ctr">
              <a:buNone/>
              <a:defRPr>
                <a:solidFill>
                  <a:schemeClr val="tx1">
                    <a:tint val="75000"/>
                  </a:schemeClr>
                </a:solidFill>
              </a:defRPr>
            </a:lvl1pPr>
            <a:lvl2pPr marL="545211" indent="0" algn="ctr">
              <a:buNone/>
              <a:defRPr>
                <a:solidFill>
                  <a:schemeClr val="tx1">
                    <a:tint val="75000"/>
                  </a:schemeClr>
                </a:solidFill>
              </a:defRPr>
            </a:lvl2pPr>
            <a:lvl3pPr marL="1090422" indent="0" algn="ctr">
              <a:buNone/>
              <a:defRPr>
                <a:solidFill>
                  <a:schemeClr val="tx1">
                    <a:tint val="75000"/>
                  </a:schemeClr>
                </a:solidFill>
              </a:defRPr>
            </a:lvl3pPr>
            <a:lvl4pPr marL="1635633" indent="0" algn="ctr">
              <a:buNone/>
              <a:defRPr>
                <a:solidFill>
                  <a:schemeClr val="tx1">
                    <a:tint val="75000"/>
                  </a:schemeClr>
                </a:solidFill>
              </a:defRPr>
            </a:lvl4pPr>
            <a:lvl5pPr marL="2180844" indent="0" algn="ctr">
              <a:buNone/>
              <a:defRPr>
                <a:solidFill>
                  <a:schemeClr val="tx1">
                    <a:tint val="75000"/>
                  </a:schemeClr>
                </a:solidFill>
              </a:defRPr>
            </a:lvl5pPr>
            <a:lvl6pPr marL="2726055" indent="0" algn="ctr">
              <a:buNone/>
              <a:defRPr>
                <a:solidFill>
                  <a:schemeClr val="tx1">
                    <a:tint val="75000"/>
                  </a:schemeClr>
                </a:solidFill>
              </a:defRPr>
            </a:lvl6pPr>
            <a:lvl7pPr marL="3271266" indent="0" algn="ctr">
              <a:buNone/>
              <a:defRPr>
                <a:solidFill>
                  <a:schemeClr val="tx1">
                    <a:tint val="75000"/>
                  </a:schemeClr>
                </a:solidFill>
              </a:defRPr>
            </a:lvl7pPr>
            <a:lvl8pPr marL="3816477" indent="0" algn="ctr">
              <a:buNone/>
              <a:defRPr>
                <a:solidFill>
                  <a:schemeClr val="tx1">
                    <a:tint val="75000"/>
                  </a:schemeClr>
                </a:solidFill>
              </a:defRPr>
            </a:lvl8pPr>
            <a:lvl9pPr marL="4361688"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21/06/2024</a:t>
            </a:fld>
            <a:endParaRPr lang="fr-FR" dirty="0">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dirty="0">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transition spd="slow" advTm="4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21/06/2024</a:t>
            </a:fld>
            <a:endParaRPr lang="fr-FR" dirty="0">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dirty="0">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transition spd="slow" advTm="4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10597" y="4395680"/>
            <a:ext cx="8722360" cy="1358607"/>
          </a:xfrm>
        </p:spPr>
        <p:txBody>
          <a:bodyPr anchor="t"/>
          <a:lstStyle>
            <a:lvl1pPr algn="l">
              <a:defRPr sz="48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810597" y="2899312"/>
            <a:ext cx="8722360" cy="1496368"/>
          </a:xfrm>
        </p:spPr>
        <p:txBody>
          <a:bodyPr anchor="b"/>
          <a:lstStyle>
            <a:lvl1pPr marL="0" indent="0">
              <a:buNone/>
              <a:defRPr sz="2400">
                <a:solidFill>
                  <a:schemeClr val="tx1">
                    <a:tint val="75000"/>
                  </a:schemeClr>
                </a:solidFill>
              </a:defRPr>
            </a:lvl1pPr>
            <a:lvl2pPr marL="545211" indent="0">
              <a:buNone/>
              <a:defRPr sz="2100">
                <a:solidFill>
                  <a:schemeClr val="tx1">
                    <a:tint val="75000"/>
                  </a:schemeClr>
                </a:solidFill>
              </a:defRPr>
            </a:lvl2pPr>
            <a:lvl3pPr marL="1090422" indent="0">
              <a:buNone/>
              <a:defRPr sz="1900">
                <a:solidFill>
                  <a:schemeClr val="tx1">
                    <a:tint val="75000"/>
                  </a:schemeClr>
                </a:solidFill>
              </a:defRPr>
            </a:lvl3pPr>
            <a:lvl4pPr marL="1635633" indent="0">
              <a:buNone/>
              <a:defRPr sz="1700">
                <a:solidFill>
                  <a:schemeClr val="tx1">
                    <a:tint val="75000"/>
                  </a:schemeClr>
                </a:solidFill>
              </a:defRPr>
            </a:lvl4pPr>
            <a:lvl5pPr marL="2180844" indent="0">
              <a:buNone/>
              <a:defRPr sz="1700">
                <a:solidFill>
                  <a:schemeClr val="tx1">
                    <a:tint val="75000"/>
                  </a:schemeClr>
                </a:solidFill>
              </a:defRPr>
            </a:lvl5pPr>
            <a:lvl6pPr marL="2726055" indent="0">
              <a:buNone/>
              <a:defRPr sz="1700">
                <a:solidFill>
                  <a:schemeClr val="tx1">
                    <a:tint val="75000"/>
                  </a:schemeClr>
                </a:solidFill>
              </a:defRPr>
            </a:lvl6pPr>
            <a:lvl7pPr marL="3271266" indent="0">
              <a:buNone/>
              <a:defRPr sz="1700">
                <a:solidFill>
                  <a:schemeClr val="tx1">
                    <a:tint val="75000"/>
                  </a:schemeClr>
                </a:solidFill>
              </a:defRPr>
            </a:lvl7pPr>
            <a:lvl8pPr marL="3816477" indent="0">
              <a:buNone/>
              <a:defRPr sz="1700">
                <a:solidFill>
                  <a:schemeClr val="tx1">
                    <a:tint val="75000"/>
                  </a:schemeClr>
                </a:solidFill>
              </a:defRPr>
            </a:lvl8pPr>
            <a:lvl9pPr marL="4361688"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21/06/2024</a:t>
            </a:fld>
            <a:endParaRPr lang="fr-FR" dirty="0">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dirty="0">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transition spd="slow" advTm="4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513080" y="1596128"/>
            <a:ext cx="4532206"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216315" y="1596128"/>
            <a:ext cx="4532206"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21/06/2024</a:t>
            </a:fld>
            <a:endParaRPr lang="fr-FR" dirty="0">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dirty="0">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transition spd="slow" advTm="4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513081" y="1531205"/>
            <a:ext cx="4533989" cy="638133"/>
          </a:xfrm>
        </p:spPr>
        <p:txBody>
          <a:bodyPr anchor="b"/>
          <a:lstStyle>
            <a:lvl1pPr marL="0" indent="0">
              <a:buNone/>
              <a:defRPr sz="2900" b="1"/>
            </a:lvl1pPr>
            <a:lvl2pPr marL="545211" indent="0">
              <a:buNone/>
              <a:defRPr sz="2400" b="1"/>
            </a:lvl2pPr>
            <a:lvl3pPr marL="1090422" indent="0">
              <a:buNone/>
              <a:defRPr sz="2100" b="1"/>
            </a:lvl3pPr>
            <a:lvl4pPr marL="1635633" indent="0">
              <a:buNone/>
              <a:defRPr sz="1900" b="1"/>
            </a:lvl4pPr>
            <a:lvl5pPr marL="2180844" indent="0">
              <a:buNone/>
              <a:defRPr sz="1900" b="1"/>
            </a:lvl5pPr>
            <a:lvl6pPr marL="2726055" indent="0">
              <a:buNone/>
              <a:defRPr sz="1900" b="1"/>
            </a:lvl6pPr>
            <a:lvl7pPr marL="3271266" indent="0">
              <a:buNone/>
              <a:defRPr sz="1900" b="1"/>
            </a:lvl7pPr>
            <a:lvl8pPr marL="3816477" indent="0">
              <a:buNone/>
              <a:defRPr sz="1900" b="1"/>
            </a:lvl8pPr>
            <a:lvl9pPr marL="4361688"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513081" y="2169338"/>
            <a:ext cx="4533989"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212752" y="1531205"/>
            <a:ext cx="4535770" cy="638133"/>
          </a:xfrm>
        </p:spPr>
        <p:txBody>
          <a:bodyPr anchor="b"/>
          <a:lstStyle>
            <a:lvl1pPr marL="0" indent="0">
              <a:buNone/>
              <a:defRPr sz="2900" b="1"/>
            </a:lvl1pPr>
            <a:lvl2pPr marL="545211" indent="0">
              <a:buNone/>
              <a:defRPr sz="2400" b="1"/>
            </a:lvl2pPr>
            <a:lvl3pPr marL="1090422" indent="0">
              <a:buNone/>
              <a:defRPr sz="2100" b="1"/>
            </a:lvl3pPr>
            <a:lvl4pPr marL="1635633" indent="0">
              <a:buNone/>
              <a:defRPr sz="1900" b="1"/>
            </a:lvl4pPr>
            <a:lvl5pPr marL="2180844" indent="0">
              <a:buNone/>
              <a:defRPr sz="1900" b="1"/>
            </a:lvl5pPr>
            <a:lvl6pPr marL="2726055" indent="0">
              <a:buNone/>
              <a:defRPr sz="1900" b="1"/>
            </a:lvl6pPr>
            <a:lvl7pPr marL="3271266" indent="0">
              <a:buNone/>
              <a:defRPr sz="1900" b="1"/>
            </a:lvl7pPr>
            <a:lvl8pPr marL="3816477" indent="0">
              <a:buNone/>
              <a:defRPr sz="1900" b="1"/>
            </a:lvl8pPr>
            <a:lvl9pPr marL="4361688"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5212752" y="2169338"/>
            <a:ext cx="4535770"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21/06/2024</a:t>
            </a:fld>
            <a:endParaRPr lang="fr-FR" dirty="0">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dirty="0">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transition spd="slow" advTm="4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21/06/2024</a:t>
            </a:fld>
            <a:endParaRPr lang="fr-FR" dirty="0">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dirty="0">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transition spd="slow" advTm="4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21/06/2024</a:t>
            </a:fld>
            <a:endParaRPr lang="fr-FR" dirty="0">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dirty="0">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transition spd="slow" advTm="4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13084" y="272357"/>
            <a:ext cx="3375995" cy="1159091"/>
          </a:xfrm>
        </p:spPr>
        <p:txBody>
          <a:bodyPr anchor="b"/>
          <a:lstStyle>
            <a:lvl1pPr algn="l">
              <a:defRPr sz="2400" b="1"/>
            </a:lvl1pPr>
          </a:lstStyle>
          <a:p>
            <a:r>
              <a:rPr lang="fr-FR" smtClean="0"/>
              <a:t>Cliquez pour modifier le style du titre</a:t>
            </a:r>
            <a:endParaRPr lang="fr-FR"/>
          </a:p>
        </p:txBody>
      </p:sp>
      <p:sp>
        <p:nvSpPr>
          <p:cNvPr id="3" name="Espace réservé du contenu 2"/>
          <p:cNvSpPr>
            <a:spLocks noGrp="1"/>
          </p:cNvSpPr>
          <p:nvPr>
            <p:ph idx="1"/>
          </p:nvPr>
        </p:nvSpPr>
        <p:spPr>
          <a:xfrm>
            <a:off x="4012002" y="272355"/>
            <a:ext cx="5736520" cy="583820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13084" y="1431446"/>
            <a:ext cx="3375995" cy="4679118"/>
          </a:xfrm>
        </p:spPr>
        <p:txBody>
          <a:bodyPr/>
          <a:lstStyle>
            <a:lvl1pPr marL="0" indent="0">
              <a:buNone/>
              <a:defRPr sz="1700"/>
            </a:lvl1pPr>
            <a:lvl2pPr marL="545211" indent="0">
              <a:buNone/>
              <a:defRPr sz="1500"/>
            </a:lvl2pPr>
            <a:lvl3pPr marL="1090422" indent="0">
              <a:buNone/>
              <a:defRPr sz="1200"/>
            </a:lvl3pPr>
            <a:lvl4pPr marL="1635633" indent="0">
              <a:buNone/>
              <a:defRPr sz="1100"/>
            </a:lvl4pPr>
            <a:lvl5pPr marL="2180844" indent="0">
              <a:buNone/>
              <a:defRPr sz="1100"/>
            </a:lvl5pPr>
            <a:lvl6pPr marL="2726055" indent="0">
              <a:buNone/>
              <a:defRPr sz="1100"/>
            </a:lvl6pPr>
            <a:lvl7pPr marL="3271266" indent="0">
              <a:buNone/>
              <a:defRPr sz="1100"/>
            </a:lvl7pPr>
            <a:lvl8pPr marL="3816477" indent="0">
              <a:buNone/>
              <a:defRPr sz="1100"/>
            </a:lvl8pPr>
            <a:lvl9pPr marL="4361688"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21/06/2024</a:t>
            </a:fld>
            <a:endParaRPr lang="fr-FR" dirty="0">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dirty="0">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transition spd="slow" advTm="4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011346" y="4788377"/>
            <a:ext cx="6156960" cy="565295"/>
          </a:xfrm>
        </p:spPr>
        <p:txBody>
          <a:bodyPr anchor="b"/>
          <a:lstStyle>
            <a:lvl1pPr algn="l">
              <a:defRPr sz="24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011346" y="611216"/>
            <a:ext cx="6156960" cy="4104323"/>
          </a:xfrm>
        </p:spPr>
        <p:txBody>
          <a:bodyPr/>
          <a:lstStyle>
            <a:lvl1pPr marL="0" indent="0">
              <a:buNone/>
              <a:defRPr sz="3800"/>
            </a:lvl1pPr>
            <a:lvl2pPr marL="545211" indent="0">
              <a:buNone/>
              <a:defRPr sz="3300"/>
            </a:lvl2pPr>
            <a:lvl3pPr marL="1090422" indent="0">
              <a:buNone/>
              <a:defRPr sz="2900"/>
            </a:lvl3pPr>
            <a:lvl4pPr marL="1635633" indent="0">
              <a:buNone/>
              <a:defRPr sz="2400"/>
            </a:lvl4pPr>
            <a:lvl5pPr marL="2180844" indent="0">
              <a:buNone/>
              <a:defRPr sz="2400"/>
            </a:lvl5pPr>
            <a:lvl6pPr marL="2726055" indent="0">
              <a:buNone/>
              <a:defRPr sz="2400"/>
            </a:lvl6pPr>
            <a:lvl7pPr marL="3271266" indent="0">
              <a:buNone/>
              <a:defRPr sz="2400"/>
            </a:lvl7pPr>
            <a:lvl8pPr marL="3816477" indent="0">
              <a:buNone/>
              <a:defRPr sz="2400"/>
            </a:lvl8pPr>
            <a:lvl9pPr marL="4361688" indent="0">
              <a:buNone/>
              <a:defRPr sz="2400"/>
            </a:lvl9pPr>
          </a:lstStyle>
          <a:p>
            <a:endParaRPr lang="fr-FR" dirty="0"/>
          </a:p>
        </p:txBody>
      </p:sp>
      <p:sp>
        <p:nvSpPr>
          <p:cNvPr id="4" name="Espace réservé du texte 3"/>
          <p:cNvSpPr>
            <a:spLocks noGrp="1"/>
          </p:cNvSpPr>
          <p:nvPr>
            <p:ph type="body" sz="half" idx="2"/>
          </p:nvPr>
        </p:nvSpPr>
        <p:spPr>
          <a:xfrm>
            <a:off x="2011346" y="5353674"/>
            <a:ext cx="6156960" cy="802812"/>
          </a:xfrm>
        </p:spPr>
        <p:txBody>
          <a:bodyPr/>
          <a:lstStyle>
            <a:lvl1pPr marL="0" indent="0">
              <a:buNone/>
              <a:defRPr sz="1700"/>
            </a:lvl1pPr>
            <a:lvl2pPr marL="545211" indent="0">
              <a:buNone/>
              <a:defRPr sz="1500"/>
            </a:lvl2pPr>
            <a:lvl3pPr marL="1090422" indent="0">
              <a:buNone/>
              <a:defRPr sz="1200"/>
            </a:lvl3pPr>
            <a:lvl4pPr marL="1635633" indent="0">
              <a:buNone/>
              <a:defRPr sz="1100"/>
            </a:lvl4pPr>
            <a:lvl5pPr marL="2180844" indent="0">
              <a:buNone/>
              <a:defRPr sz="1100"/>
            </a:lvl5pPr>
            <a:lvl6pPr marL="2726055" indent="0">
              <a:buNone/>
              <a:defRPr sz="1100"/>
            </a:lvl6pPr>
            <a:lvl7pPr marL="3271266" indent="0">
              <a:buNone/>
              <a:defRPr sz="1100"/>
            </a:lvl7pPr>
            <a:lvl8pPr marL="3816477" indent="0">
              <a:buNone/>
              <a:defRPr sz="1100"/>
            </a:lvl8pPr>
            <a:lvl9pPr marL="4361688"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21/06/2024</a:t>
            </a:fld>
            <a:endParaRPr lang="fr-FR" dirty="0">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dirty="0">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transition spd="slow" advTm="4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21/06/2024</a:t>
            </a:fld>
            <a:endParaRPr lang="fr-FR" dirty="0">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dirty="0">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transition spd="slow" advTm="4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439661" y="273940"/>
            <a:ext cx="2308860" cy="58366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513080" y="273940"/>
            <a:ext cx="6755553" cy="58366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21/06/2024</a:t>
            </a:fld>
            <a:endParaRPr lang="fr-FR" dirty="0">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dirty="0">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Ovr>
    <a:masterClrMapping/>
  </p:clrMapOvr>
  <p:transition spd="slow"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513080" y="273940"/>
            <a:ext cx="9235440" cy="1140091"/>
          </a:xfrm>
          <a:prstGeom prst="rect">
            <a:avLst/>
          </a:prstGeom>
        </p:spPr>
        <p:txBody>
          <a:bodyPr vert="horz" lIns="109042" tIns="54521" rIns="109042" bIns="54521"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513080" y="1596128"/>
            <a:ext cx="9235440" cy="4514439"/>
          </a:xfrm>
          <a:prstGeom prst="rect">
            <a:avLst/>
          </a:prstGeom>
        </p:spPr>
        <p:txBody>
          <a:bodyPr vert="horz" lIns="109042" tIns="54521" rIns="109042" bIns="54521"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513081" y="6340166"/>
            <a:ext cx="2394373" cy="364195"/>
          </a:xfrm>
          <a:prstGeom prst="rect">
            <a:avLst/>
          </a:prstGeom>
        </p:spPr>
        <p:txBody>
          <a:bodyPr vert="horz" lIns="109042" tIns="54521" rIns="109042" bIns="54521" rtlCol="0" anchor="ctr"/>
          <a:lstStyle>
            <a:lvl1pPr algn="l">
              <a:defRPr sz="1500">
                <a:solidFill>
                  <a:schemeClr val="tx1">
                    <a:tint val="75000"/>
                  </a:schemeClr>
                </a:solidFill>
              </a:defRPr>
            </a:lvl1pPr>
          </a:lstStyle>
          <a:p>
            <a:fld id="{FA0B38D7-1DE5-41DE-8B65-024289CA27F3}" type="datetimeFigureOut">
              <a:rPr lang="fr-FR" smtClean="0"/>
              <a:pPr/>
              <a:t>21/06/2024</a:t>
            </a:fld>
            <a:endParaRPr lang="fr-FR"/>
          </a:p>
        </p:txBody>
      </p:sp>
      <p:sp>
        <p:nvSpPr>
          <p:cNvPr id="5" name="Espace réservé du pied de page 4"/>
          <p:cNvSpPr>
            <a:spLocks noGrp="1"/>
          </p:cNvSpPr>
          <p:nvPr>
            <p:ph type="ftr" sz="quarter" idx="3"/>
          </p:nvPr>
        </p:nvSpPr>
        <p:spPr>
          <a:xfrm>
            <a:off x="3506048" y="6340166"/>
            <a:ext cx="3249507" cy="364195"/>
          </a:xfrm>
          <a:prstGeom prst="rect">
            <a:avLst/>
          </a:prstGeom>
        </p:spPr>
        <p:txBody>
          <a:bodyPr vert="horz" lIns="109042" tIns="54521" rIns="109042" bIns="54521" rtlCol="0" anchor="ctr"/>
          <a:lstStyle>
            <a:lvl1pPr algn="ctr">
              <a:defRPr sz="15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7354148" y="6340166"/>
            <a:ext cx="2394373" cy="364195"/>
          </a:xfrm>
          <a:prstGeom prst="rect">
            <a:avLst/>
          </a:prstGeom>
        </p:spPr>
        <p:txBody>
          <a:bodyPr vert="horz" lIns="109042" tIns="54521" rIns="109042" bIns="54521" rtlCol="0" anchor="ctr"/>
          <a:lstStyle>
            <a:lvl1pPr algn="r">
              <a:defRPr sz="1500">
                <a:solidFill>
                  <a:schemeClr val="tx1">
                    <a:tint val="75000"/>
                  </a:schemeClr>
                </a:solidFill>
              </a:defRPr>
            </a:lvl1pPr>
          </a:lstStyle>
          <a:p>
            <a:fld id="{729C7B30-DED1-4A29-94F9-42C7DECC1CE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4000">
    <p:random/>
  </p:transition>
  <p:txStyles>
    <p:titleStyle>
      <a:lvl1pPr algn="ctr" defTabSz="1090422" rtl="0" eaLnBrk="1" latinLnBrk="0" hangingPunct="1">
        <a:spcBef>
          <a:spcPct val="0"/>
        </a:spcBef>
        <a:buNone/>
        <a:defRPr sz="5300" kern="1200">
          <a:solidFill>
            <a:schemeClr val="tx1"/>
          </a:solidFill>
          <a:latin typeface="+mj-lt"/>
          <a:ea typeface="+mj-ea"/>
          <a:cs typeface="+mj-cs"/>
        </a:defRPr>
      </a:lvl1pPr>
    </p:titleStyle>
    <p:bodyStyle>
      <a:lvl1pPr marL="408908" indent="-408908" algn="l" defTabSz="1090422"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85968" indent="-340757" algn="l" defTabSz="1090422"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63028" indent="-272606" algn="l" defTabSz="1090422"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908239"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53450"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98661"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43872"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9083"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34294"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fr-FR"/>
      </a:defPPr>
      <a:lvl1pPr marL="0" algn="l" defTabSz="1090422" rtl="0" eaLnBrk="1" latinLnBrk="0" hangingPunct="1">
        <a:defRPr sz="2100" kern="1200">
          <a:solidFill>
            <a:schemeClr val="tx1"/>
          </a:solidFill>
          <a:latin typeface="+mn-lt"/>
          <a:ea typeface="+mn-ea"/>
          <a:cs typeface="+mn-cs"/>
        </a:defRPr>
      </a:lvl1pPr>
      <a:lvl2pPr marL="545211" algn="l" defTabSz="1090422" rtl="0" eaLnBrk="1" latinLnBrk="0" hangingPunct="1">
        <a:defRPr sz="2100" kern="1200">
          <a:solidFill>
            <a:schemeClr val="tx1"/>
          </a:solidFill>
          <a:latin typeface="+mn-lt"/>
          <a:ea typeface="+mn-ea"/>
          <a:cs typeface="+mn-cs"/>
        </a:defRPr>
      </a:lvl2pPr>
      <a:lvl3pPr marL="1090422" algn="l" defTabSz="1090422" rtl="0" eaLnBrk="1" latinLnBrk="0" hangingPunct="1">
        <a:defRPr sz="2100" kern="1200">
          <a:solidFill>
            <a:schemeClr val="tx1"/>
          </a:solidFill>
          <a:latin typeface="+mn-lt"/>
          <a:ea typeface="+mn-ea"/>
          <a:cs typeface="+mn-cs"/>
        </a:defRPr>
      </a:lvl3pPr>
      <a:lvl4pPr marL="1635633" algn="l" defTabSz="1090422" rtl="0" eaLnBrk="1" latinLnBrk="0" hangingPunct="1">
        <a:defRPr sz="2100" kern="1200">
          <a:solidFill>
            <a:schemeClr val="tx1"/>
          </a:solidFill>
          <a:latin typeface="+mn-lt"/>
          <a:ea typeface="+mn-ea"/>
          <a:cs typeface="+mn-cs"/>
        </a:defRPr>
      </a:lvl4pPr>
      <a:lvl5pPr marL="2180844" algn="l" defTabSz="1090422" rtl="0" eaLnBrk="1" latinLnBrk="0" hangingPunct="1">
        <a:defRPr sz="2100" kern="1200">
          <a:solidFill>
            <a:schemeClr val="tx1"/>
          </a:solidFill>
          <a:latin typeface="+mn-lt"/>
          <a:ea typeface="+mn-ea"/>
          <a:cs typeface="+mn-cs"/>
        </a:defRPr>
      </a:lvl5pPr>
      <a:lvl6pPr marL="2726055" algn="l" defTabSz="1090422" rtl="0" eaLnBrk="1" latinLnBrk="0" hangingPunct="1">
        <a:defRPr sz="2100" kern="1200">
          <a:solidFill>
            <a:schemeClr val="tx1"/>
          </a:solidFill>
          <a:latin typeface="+mn-lt"/>
          <a:ea typeface="+mn-ea"/>
          <a:cs typeface="+mn-cs"/>
        </a:defRPr>
      </a:lvl6pPr>
      <a:lvl7pPr marL="3271266" algn="l" defTabSz="1090422" rtl="0" eaLnBrk="1" latinLnBrk="0" hangingPunct="1">
        <a:defRPr sz="2100" kern="1200">
          <a:solidFill>
            <a:schemeClr val="tx1"/>
          </a:solidFill>
          <a:latin typeface="+mn-lt"/>
          <a:ea typeface="+mn-ea"/>
          <a:cs typeface="+mn-cs"/>
        </a:defRPr>
      </a:lvl7pPr>
      <a:lvl8pPr marL="3816477" algn="l" defTabSz="1090422" rtl="0" eaLnBrk="1" latinLnBrk="0" hangingPunct="1">
        <a:defRPr sz="2100" kern="1200">
          <a:solidFill>
            <a:schemeClr val="tx1"/>
          </a:solidFill>
          <a:latin typeface="+mn-lt"/>
          <a:ea typeface="+mn-ea"/>
          <a:cs typeface="+mn-cs"/>
        </a:defRPr>
      </a:lvl8pPr>
      <a:lvl9pPr marL="4361688" algn="l" defTabSz="1090422" rtl="0" eaLnBrk="1" latinLnBrk="0" hangingPunct="1">
        <a:defRPr sz="2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513080" y="273940"/>
            <a:ext cx="9235440" cy="1140091"/>
          </a:xfrm>
          <a:prstGeom prst="rect">
            <a:avLst/>
          </a:prstGeom>
        </p:spPr>
        <p:txBody>
          <a:bodyPr vert="horz" lIns="109042" tIns="54521" rIns="109042" bIns="54521"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513080" y="1596128"/>
            <a:ext cx="9235440" cy="4514439"/>
          </a:xfrm>
          <a:prstGeom prst="rect">
            <a:avLst/>
          </a:prstGeom>
        </p:spPr>
        <p:txBody>
          <a:bodyPr vert="horz" lIns="109042" tIns="54521" rIns="109042" bIns="54521"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513081" y="6340166"/>
            <a:ext cx="2394373" cy="364195"/>
          </a:xfrm>
          <a:prstGeom prst="rect">
            <a:avLst/>
          </a:prstGeom>
        </p:spPr>
        <p:txBody>
          <a:bodyPr vert="horz" lIns="109042" tIns="54521" rIns="109042" bIns="54521" rtlCol="0" anchor="ctr"/>
          <a:lstStyle>
            <a:lvl1pPr algn="l">
              <a:defRPr sz="1500">
                <a:solidFill>
                  <a:schemeClr val="tx1">
                    <a:tint val="75000"/>
                  </a:schemeClr>
                </a:solidFill>
              </a:defRPr>
            </a:lvl1pPr>
          </a:lstStyle>
          <a:p>
            <a:fld id="{FA0B38D7-1DE5-41DE-8B65-024289CA27F3}" type="datetimeFigureOut">
              <a:rPr lang="fr-FR" smtClean="0">
                <a:solidFill>
                  <a:prstClr val="black">
                    <a:tint val="75000"/>
                  </a:prstClr>
                </a:solidFill>
              </a:rPr>
              <a:pPr/>
              <a:t>21/06/2024</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506048" y="6340166"/>
            <a:ext cx="3249507" cy="364195"/>
          </a:xfrm>
          <a:prstGeom prst="rect">
            <a:avLst/>
          </a:prstGeom>
        </p:spPr>
        <p:txBody>
          <a:bodyPr vert="horz" lIns="109042" tIns="54521" rIns="109042" bIns="54521" rtlCol="0" anchor="ctr"/>
          <a:lstStyle>
            <a:lvl1pPr algn="ctr">
              <a:defRPr sz="15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7354148" y="6340166"/>
            <a:ext cx="2394373" cy="364195"/>
          </a:xfrm>
          <a:prstGeom prst="rect">
            <a:avLst/>
          </a:prstGeom>
        </p:spPr>
        <p:txBody>
          <a:bodyPr vert="horz" lIns="109042" tIns="54521" rIns="109042" bIns="54521" rtlCol="0" anchor="ctr"/>
          <a:lstStyle>
            <a:lvl1pPr algn="r">
              <a:defRPr sz="15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4000">
    <p:random/>
  </p:transition>
  <p:txStyles>
    <p:titleStyle>
      <a:lvl1pPr algn="ctr" defTabSz="1090422" rtl="0" eaLnBrk="1" latinLnBrk="0" hangingPunct="1">
        <a:spcBef>
          <a:spcPct val="0"/>
        </a:spcBef>
        <a:buNone/>
        <a:defRPr sz="5300" kern="1200">
          <a:solidFill>
            <a:schemeClr val="tx1"/>
          </a:solidFill>
          <a:latin typeface="+mj-lt"/>
          <a:ea typeface="+mj-ea"/>
          <a:cs typeface="+mj-cs"/>
        </a:defRPr>
      </a:lvl1pPr>
    </p:titleStyle>
    <p:bodyStyle>
      <a:lvl1pPr marL="408908" indent="-408908" algn="l" defTabSz="1090422"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85968" indent="-340757" algn="l" defTabSz="1090422"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63028" indent="-272606" algn="l" defTabSz="1090422"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908239"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53450"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98661"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43872"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9083"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34294" indent="-272606" algn="l" defTabSz="1090422"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fr-FR"/>
      </a:defPPr>
      <a:lvl1pPr marL="0" algn="l" defTabSz="1090422" rtl="0" eaLnBrk="1" latinLnBrk="0" hangingPunct="1">
        <a:defRPr sz="2100" kern="1200">
          <a:solidFill>
            <a:schemeClr val="tx1"/>
          </a:solidFill>
          <a:latin typeface="+mn-lt"/>
          <a:ea typeface="+mn-ea"/>
          <a:cs typeface="+mn-cs"/>
        </a:defRPr>
      </a:lvl1pPr>
      <a:lvl2pPr marL="545211" algn="l" defTabSz="1090422" rtl="0" eaLnBrk="1" latinLnBrk="0" hangingPunct="1">
        <a:defRPr sz="2100" kern="1200">
          <a:solidFill>
            <a:schemeClr val="tx1"/>
          </a:solidFill>
          <a:latin typeface="+mn-lt"/>
          <a:ea typeface="+mn-ea"/>
          <a:cs typeface="+mn-cs"/>
        </a:defRPr>
      </a:lvl2pPr>
      <a:lvl3pPr marL="1090422" algn="l" defTabSz="1090422" rtl="0" eaLnBrk="1" latinLnBrk="0" hangingPunct="1">
        <a:defRPr sz="2100" kern="1200">
          <a:solidFill>
            <a:schemeClr val="tx1"/>
          </a:solidFill>
          <a:latin typeface="+mn-lt"/>
          <a:ea typeface="+mn-ea"/>
          <a:cs typeface="+mn-cs"/>
        </a:defRPr>
      </a:lvl3pPr>
      <a:lvl4pPr marL="1635633" algn="l" defTabSz="1090422" rtl="0" eaLnBrk="1" latinLnBrk="0" hangingPunct="1">
        <a:defRPr sz="2100" kern="1200">
          <a:solidFill>
            <a:schemeClr val="tx1"/>
          </a:solidFill>
          <a:latin typeface="+mn-lt"/>
          <a:ea typeface="+mn-ea"/>
          <a:cs typeface="+mn-cs"/>
        </a:defRPr>
      </a:lvl4pPr>
      <a:lvl5pPr marL="2180844" algn="l" defTabSz="1090422" rtl="0" eaLnBrk="1" latinLnBrk="0" hangingPunct="1">
        <a:defRPr sz="2100" kern="1200">
          <a:solidFill>
            <a:schemeClr val="tx1"/>
          </a:solidFill>
          <a:latin typeface="+mn-lt"/>
          <a:ea typeface="+mn-ea"/>
          <a:cs typeface="+mn-cs"/>
        </a:defRPr>
      </a:lvl5pPr>
      <a:lvl6pPr marL="2726055" algn="l" defTabSz="1090422" rtl="0" eaLnBrk="1" latinLnBrk="0" hangingPunct="1">
        <a:defRPr sz="2100" kern="1200">
          <a:solidFill>
            <a:schemeClr val="tx1"/>
          </a:solidFill>
          <a:latin typeface="+mn-lt"/>
          <a:ea typeface="+mn-ea"/>
          <a:cs typeface="+mn-cs"/>
        </a:defRPr>
      </a:lvl6pPr>
      <a:lvl7pPr marL="3271266" algn="l" defTabSz="1090422" rtl="0" eaLnBrk="1" latinLnBrk="0" hangingPunct="1">
        <a:defRPr sz="2100" kern="1200">
          <a:solidFill>
            <a:schemeClr val="tx1"/>
          </a:solidFill>
          <a:latin typeface="+mn-lt"/>
          <a:ea typeface="+mn-ea"/>
          <a:cs typeface="+mn-cs"/>
        </a:defRPr>
      </a:lvl7pPr>
      <a:lvl8pPr marL="3816477" algn="l" defTabSz="1090422" rtl="0" eaLnBrk="1" latinLnBrk="0" hangingPunct="1">
        <a:defRPr sz="2100" kern="1200">
          <a:solidFill>
            <a:schemeClr val="tx1"/>
          </a:solidFill>
          <a:latin typeface="+mn-lt"/>
          <a:ea typeface="+mn-ea"/>
          <a:cs typeface="+mn-cs"/>
        </a:defRPr>
      </a:lvl8pPr>
      <a:lvl9pPr marL="4361688" algn="l" defTabSz="1090422"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8.xml"/><Relationship Id="rId5" Type="http://schemas.openxmlformats.org/officeDocument/2006/relationships/image" Target="../media/image8.gif"/><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3" Type="http://schemas.openxmlformats.org/officeDocument/2006/relationships/image" Target="../media/image79.gif"/><Relationship Id="rId2" Type="http://schemas.openxmlformats.org/officeDocument/2006/relationships/image" Target="../media/image78.jpeg"/><Relationship Id="rId1" Type="http://schemas.openxmlformats.org/officeDocument/2006/relationships/slideLayout" Target="../slideLayouts/slideLayout7.xml"/><Relationship Id="rId6" Type="http://schemas.openxmlformats.org/officeDocument/2006/relationships/image" Target="../media/image82.jpeg"/><Relationship Id="rId5" Type="http://schemas.openxmlformats.org/officeDocument/2006/relationships/image" Target="../media/image81.png"/><Relationship Id="rId4" Type="http://schemas.openxmlformats.org/officeDocument/2006/relationships/image" Target="../media/image80.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2000" r="-2000"/>
          </a:stretch>
        </a:blipFill>
        <a:effectLst/>
      </p:bgPr>
    </p:bg>
    <p:spTree>
      <p:nvGrpSpPr>
        <p:cNvPr id="1" name=""/>
        <p:cNvGrpSpPr/>
        <p:nvPr/>
      </p:nvGrpSpPr>
      <p:grpSpPr>
        <a:xfrm>
          <a:off x="0" y="0"/>
          <a:ext cx="0" cy="0"/>
          <a:chOff x="0" y="0"/>
          <a:chExt cx="0" cy="0"/>
        </a:xfrm>
      </p:grpSpPr>
      <p:sp>
        <p:nvSpPr>
          <p:cNvPr id="9" name="Rectangle 8"/>
          <p:cNvSpPr/>
          <p:nvPr/>
        </p:nvSpPr>
        <p:spPr>
          <a:xfrm>
            <a:off x="2016000" y="1278583"/>
            <a:ext cx="5832648" cy="4247317"/>
          </a:xfrm>
          <a:prstGeom prst="rect">
            <a:avLst/>
          </a:prstGeom>
        </p:spPr>
        <p:txBody>
          <a:bodyPr wrap="square">
            <a:spAutoFit/>
          </a:bodyPr>
          <a:lstStyle/>
          <a:p>
            <a:pPr algn="ctr"/>
            <a:r>
              <a:rPr lang="fr-FR" sz="5400" dirty="0" smtClean="0">
                <a:ln w="25400">
                  <a:solidFill>
                    <a:prstClr val="black"/>
                  </a:solidFill>
                </a:ln>
                <a:solidFill>
                  <a:prstClr val="white">
                    <a:lumMod val="65000"/>
                  </a:prstClr>
                </a:solidFill>
                <a:latin typeface="Cinzel Black" pitchFamily="2" charset="0"/>
              </a:rPr>
              <a:t>se </a:t>
            </a:r>
            <a:r>
              <a:rPr lang="fr-FR" sz="5400" dirty="0" smtClean="0">
                <a:ln w="25400">
                  <a:solidFill>
                    <a:prstClr val="black"/>
                  </a:solidFill>
                </a:ln>
                <a:solidFill>
                  <a:prstClr val="white">
                    <a:lumMod val="65000"/>
                  </a:prstClr>
                </a:solidFill>
                <a:latin typeface="Cinzel Black" pitchFamily="2" charset="0"/>
              </a:rPr>
              <a:t> rend  </a:t>
            </a:r>
            <a:r>
              <a:rPr lang="fr-FR" sz="5400" dirty="0" smtClean="0">
                <a:ln w="25400">
                  <a:solidFill>
                    <a:prstClr val="black"/>
                  </a:solidFill>
                </a:ln>
                <a:solidFill>
                  <a:prstClr val="white">
                    <a:lumMod val="65000"/>
                  </a:prstClr>
                </a:solidFill>
                <a:latin typeface="Cinzel Black" pitchFamily="2" charset="0"/>
              </a:rPr>
              <a:t>au parc </a:t>
            </a:r>
            <a:r>
              <a:rPr lang="fr-FR" sz="5400" dirty="0" smtClean="0">
                <a:ln w="25400">
                  <a:solidFill>
                    <a:prstClr val="black"/>
                  </a:solidFill>
                </a:ln>
                <a:solidFill>
                  <a:prstClr val="white">
                    <a:lumMod val="65000"/>
                  </a:prstClr>
                </a:solidFill>
                <a:latin typeface="Cinzel Black" pitchFamily="2" charset="0"/>
              </a:rPr>
              <a:t>animalier  </a:t>
            </a:r>
          </a:p>
          <a:p>
            <a:pPr algn="ctr"/>
            <a:r>
              <a:rPr lang="fr-FR" sz="5400" dirty="0" smtClean="0">
                <a:ln w="25400">
                  <a:solidFill>
                    <a:prstClr val="black"/>
                  </a:solidFill>
                </a:ln>
                <a:solidFill>
                  <a:prstClr val="white">
                    <a:lumMod val="65000"/>
                  </a:prstClr>
                </a:solidFill>
                <a:latin typeface="Cinzel Black" pitchFamily="2" charset="0"/>
              </a:rPr>
              <a:t>de  </a:t>
            </a:r>
            <a:r>
              <a:rPr lang="fr-FR" sz="5400" dirty="0" err="1" smtClean="0">
                <a:ln w="25400">
                  <a:solidFill>
                    <a:prstClr val="black"/>
                  </a:solidFill>
                </a:ln>
                <a:solidFill>
                  <a:prstClr val="white">
                    <a:lumMod val="65000"/>
                  </a:prstClr>
                </a:solidFill>
                <a:latin typeface="Cinzel Black" pitchFamily="2" charset="0"/>
              </a:rPr>
              <a:t>Silz</a:t>
            </a:r>
            <a:r>
              <a:rPr lang="fr-FR" sz="5400" dirty="0" smtClean="0">
                <a:ln w="25400">
                  <a:solidFill>
                    <a:prstClr val="black"/>
                  </a:solidFill>
                </a:ln>
                <a:solidFill>
                  <a:prstClr val="white">
                    <a:lumMod val="65000"/>
                  </a:prstClr>
                </a:solidFill>
                <a:latin typeface="Cinzel Black" pitchFamily="2" charset="0"/>
              </a:rPr>
              <a:t>  Allemagne</a:t>
            </a:r>
            <a:endParaRPr lang="fr-FR" sz="4400" dirty="0">
              <a:ln w="25400">
                <a:solidFill>
                  <a:prstClr val="black"/>
                </a:solidFill>
              </a:ln>
              <a:solidFill>
                <a:prstClr val="white">
                  <a:lumMod val="65000"/>
                </a:prstClr>
              </a:solidFill>
              <a:latin typeface="Cinzel Black" pitchFamily="2" charset="0"/>
            </a:endParaRPr>
          </a:p>
        </p:txBody>
      </p:sp>
      <p:sp>
        <p:nvSpPr>
          <p:cNvPr id="3" name="Rectangle 2"/>
          <p:cNvSpPr/>
          <p:nvPr/>
        </p:nvSpPr>
        <p:spPr>
          <a:xfrm>
            <a:off x="2556000" y="127858"/>
            <a:ext cx="4769984" cy="1446550"/>
          </a:xfrm>
          <a:prstGeom prst="rect">
            <a:avLst/>
          </a:prstGeom>
        </p:spPr>
        <p:txBody>
          <a:bodyPr wrap="square">
            <a:spAutoFit/>
          </a:bodyPr>
          <a:lstStyle/>
          <a:p>
            <a:pPr algn="ctr"/>
            <a:r>
              <a:rPr lang="fr-FR" sz="8800" dirty="0" smtClean="0">
                <a:ln w="38100">
                  <a:solidFill>
                    <a:srgbClr val="C00000"/>
                  </a:solidFill>
                </a:ln>
                <a:solidFill>
                  <a:prstClr val="black"/>
                </a:solidFill>
                <a:latin typeface="Cinzel Black" pitchFamily="2" charset="0"/>
              </a:rPr>
              <a:t>Bébert</a:t>
            </a:r>
          </a:p>
        </p:txBody>
      </p:sp>
      <p:sp>
        <p:nvSpPr>
          <p:cNvPr id="4" name="ZoneTexte 3"/>
          <p:cNvSpPr txBox="1"/>
          <p:nvPr/>
        </p:nvSpPr>
        <p:spPr>
          <a:xfrm rot="-420000">
            <a:off x="8496000" y="149577"/>
            <a:ext cx="1415772" cy="1323439"/>
          </a:xfrm>
          <a:prstGeom prst="rect">
            <a:avLst/>
          </a:prstGeom>
          <a:noFill/>
        </p:spPr>
        <p:txBody>
          <a:bodyPr wrap="none" rtlCol="0">
            <a:spAutoFit/>
          </a:bodyPr>
          <a:lstStyle/>
          <a:p>
            <a:r>
              <a:rPr lang="fr-FR" sz="8000" b="1" dirty="0" smtClean="0">
                <a:ln w="19050">
                  <a:solidFill>
                    <a:prstClr val="black"/>
                  </a:solidFill>
                </a:ln>
                <a:solidFill>
                  <a:srgbClr val="FF0000"/>
                </a:solidFill>
                <a:latin typeface="Algerian" pitchFamily="82" charset="0"/>
              </a:rPr>
              <a:t>78</a:t>
            </a:r>
            <a:endParaRPr lang="fr-FR" sz="8000" b="1" dirty="0">
              <a:ln w="19050">
                <a:solidFill>
                  <a:prstClr val="black"/>
                </a:solidFill>
              </a:ln>
              <a:solidFill>
                <a:srgbClr val="FF0000"/>
              </a:solidFill>
              <a:latin typeface="Algerian" pitchFamily="82" charset="0"/>
            </a:endParaRPr>
          </a:p>
        </p:txBody>
      </p:sp>
      <p:sp>
        <p:nvSpPr>
          <p:cNvPr id="5" name="Rectangle 4"/>
          <p:cNvSpPr/>
          <p:nvPr/>
        </p:nvSpPr>
        <p:spPr>
          <a:xfrm>
            <a:off x="0" y="6360947"/>
            <a:ext cx="10261600" cy="523220"/>
          </a:xfrm>
          <a:prstGeom prst="rect">
            <a:avLst/>
          </a:prstGeom>
        </p:spPr>
        <p:txBody>
          <a:bodyPr wrap="square">
            <a:spAutoFit/>
          </a:bodyPr>
          <a:lstStyle/>
          <a:p>
            <a:pPr algn="ctr"/>
            <a:r>
              <a:rPr lang="fr-FR" sz="2800" b="1" dirty="0" smtClean="0">
                <a:solidFill>
                  <a:prstClr val="black"/>
                </a:solidFill>
                <a:latin typeface="Chiller" pitchFamily="82" charset="0"/>
              </a:rPr>
              <a:t>La photographie est une brève complicité entre la prévoyance et le hasard</a:t>
            </a:r>
            <a:endParaRPr lang="fr-FR" sz="2800" b="1" dirty="0">
              <a:solidFill>
                <a:prstClr val="black"/>
              </a:solidFill>
              <a:latin typeface="Chiller" pitchFamily="82" charset="0"/>
            </a:endParaRPr>
          </a:p>
        </p:txBody>
      </p:sp>
      <p:pic>
        <p:nvPicPr>
          <p:cNvPr id="6" name="Image 5" descr="0a0000004 souris-non.gif"/>
          <p:cNvPicPr>
            <a:picLocks noChangeAspect="1"/>
          </p:cNvPicPr>
          <p:nvPr/>
        </p:nvPicPr>
        <p:blipFill>
          <a:blip r:embed="rId4" cstate="print"/>
          <a:stretch>
            <a:fillRect/>
          </a:stretch>
        </p:blipFill>
        <p:spPr>
          <a:xfrm>
            <a:off x="6372000" y="5242187"/>
            <a:ext cx="1061048" cy="1118760"/>
          </a:xfrm>
          <a:prstGeom prst="rect">
            <a:avLst/>
          </a:prstGeom>
        </p:spPr>
      </p:pic>
      <p:pic>
        <p:nvPicPr>
          <p:cNvPr id="3074" name="Picture 2" descr="Bild 2"/>
          <p:cNvPicPr>
            <a:picLocks noChangeAspect="1" noChangeArrowheads="1"/>
          </p:cNvPicPr>
          <p:nvPr/>
        </p:nvPicPr>
        <p:blipFill>
          <a:blip r:embed="rId5" cstate="print"/>
          <a:srcRect/>
          <a:stretch>
            <a:fillRect/>
          </a:stretch>
        </p:blipFill>
        <p:spPr bwMode="auto">
          <a:xfrm>
            <a:off x="8100590" y="4411109"/>
            <a:ext cx="2161010" cy="1278724"/>
          </a:xfrm>
          <a:prstGeom prst="rect">
            <a:avLst/>
          </a:prstGeom>
          <a:noFill/>
        </p:spPr>
      </p:pic>
      <p:pic>
        <p:nvPicPr>
          <p:cNvPr id="10" name="CHRIS SPHEERIS  - Always.wav">
            <a:hlinkClick r:id="" action="ppaction://media"/>
          </p:cNvPr>
          <p:cNvPicPr>
            <a:picLocks noRot="1" noChangeAspect="1"/>
          </p:cNvPicPr>
          <p:nvPr>
            <a:wavAudioFile r:embed="rId1" name="CHRIS SPHEERIS  - Always.wav"/>
          </p:nvPr>
        </p:nvPicPr>
        <p:blipFill>
          <a:blip r:embed="rId6" cstate="print"/>
          <a:stretch>
            <a:fillRect/>
          </a:stretch>
        </p:blipFill>
        <p:spPr>
          <a:xfrm>
            <a:off x="8011120" y="3348261"/>
            <a:ext cx="304800" cy="304800"/>
          </a:xfrm>
          <a:prstGeom prst="rect">
            <a:avLst/>
          </a:prstGeom>
        </p:spPr>
      </p:pic>
    </p:spTree>
  </p:cSld>
  <p:clrMapOvr>
    <a:masterClrMapping/>
  </p:clrMapOvr>
  <p:transition spd="slow"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0"/>
                                        </p:tgtEl>
                                      </p:cBhvr>
                                    </p:cmd>
                                  </p:childTnLst>
                                </p:cTn>
                              </p:par>
                            </p:childTnLst>
                          </p:cTn>
                        </p:par>
                        <p:par>
                          <p:cTn id="7" fill="hold">
                            <p:stCondLst>
                              <p:cond delay="0"/>
                            </p:stCondLst>
                            <p:childTnLst>
                              <p:par>
                                <p:cTn id="8" presetID="27" presetClass="entr" presetSubtype="0" fill="hold" grpId="0" nodeType="afterEffect">
                                  <p:stCondLst>
                                    <p:cond delay="2000"/>
                                  </p:stCondLst>
                                  <p:iterate type="lt">
                                    <p:tmPct val="50000"/>
                                  </p:iterate>
                                  <p:childTnLst>
                                    <p:set>
                                      <p:cBhvr>
                                        <p:cTn id="9" dur="1" fill="hold">
                                          <p:stCondLst>
                                            <p:cond delay="0"/>
                                          </p:stCondLst>
                                        </p:cTn>
                                        <p:tgtEl>
                                          <p:spTgt spid="3"/>
                                        </p:tgtEl>
                                        <p:attrNameLst>
                                          <p:attrName>style.visibility</p:attrName>
                                        </p:attrNameLst>
                                      </p:cBhvr>
                                      <p:to>
                                        <p:strVal val="visible"/>
                                      </p:to>
                                    </p:set>
                                    <p:anim calcmode="discrete" valueType="clr">
                                      <p:cBhvr override="childStyle">
                                        <p:cTn id="10"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11" dur="80"/>
                                        <p:tgtEl>
                                          <p:spTgt spid="3"/>
                                        </p:tgtEl>
                                        <p:attrNameLst>
                                          <p:attrName>fillcolor</p:attrName>
                                        </p:attrNameLst>
                                      </p:cBhvr>
                                      <p:tavLst>
                                        <p:tav tm="0">
                                          <p:val>
                                            <p:clrVal>
                                              <a:schemeClr val="accent2"/>
                                            </p:clrVal>
                                          </p:val>
                                        </p:tav>
                                        <p:tav tm="50000">
                                          <p:val>
                                            <p:clrVal>
                                              <a:schemeClr val="hlink"/>
                                            </p:clrVal>
                                          </p:val>
                                        </p:tav>
                                      </p:tavLst>
                                    </p:anim>
                                    <p:set>
                                      <p:cBhvr>
                                        <p:cTn id="12" dur="80"/>
                                        <p:tgtEl>
                                          <p:spTgt spid="3"/>
                                        </p:tgtEl>
                                        <p:attrNameLst>
                                          <p:attrName>fill.type</p:attrName>
                                        </p:attrNameLst>
                                      </p:cBhvr>
                                      <p:to>
                                        <p:strVal val="solid"/>
                                      </p:to>
                                    </p:set>
                                  </p:childTnLst>
                                </p:cTn>
                              </p:par>
                            </p:childTnLst>
                          </p:cTn>
                        </p:par>
                        <p:par>
                          <p:cTn id="13" fill="hold">
                            <p:stCondLst>
                              <p:cond delay="2280"/>
                            </p:stCondLst>
                            <p:childTnLst>
                              <p:par>
                                <p:cTn id="14" presetID="24" presetClass="entr" presetSubtype="0" fill="hold" grpId="0" nodeType="afterEffect">
                                  <p:stCondLst>
                                    <p:cond delay="1500"/>
                                  </p:stCondLst>
                                  <p:childTnLst>
                                    <p:set>
                                      <p:cBhvr>
                                        <p:cTn id="15" dur="1" fill="hold">
                                          <p:stCondLst>
                                            <p:cond delay="0"/>
                                          </p:stCondLst>
                                        </p:cTn>
                                        <p:tgtEl>
                                          <p:spTgt spid="4"/>
                                        </p:tgtEl>
                                        <p:attrNameLst>
                                          <p:attrName>style.visibility</p:attrName>
                                        </p:attrNameLst>
                                      </p:cBhvr>
                                      <p:to>
                                        <p:strVal val="visible"/>
                                      </p:to>
                                    </p:set>
                                    <p:anim to="" calcmode="lin" valueType="num">
                                      <p:cBhvr>
                                        <p:cTn id="16" dur="1" fill="hold"/>
                                        <p:tgtEl>
                                          <p:spTgt spid="4"/>
                                        </p:tgtEl>
                                        <p:attrNameLst>
                                          <p:attrName/>
                                        </p:attrNameLst>
                                      </p:cBhvr>
                                    </p:anim>
                                  </p:childTnLst>
                                </p:cTn>
                              </p:par>
                            </p:childTnLst>
                          </p:cTn>
                        </p:par>
                        <p:par>
                          <p:cTn id="17" fill="hold">
                            <p:stCondLst>
                              <p:cond delay="3780"/>
                            </p:stCondLst>
                            <p:childTnLst>
                              <p:par>
                                <p:cTn id="18" presetID="27" presetClass="entr" presetSubtype="0" fill="hold" grpId="0" nodeType="afterEffect">
                                  <p:stCondLst>
                                    <p:cond delay="2000"/>
                                  </p:stCondLst>
                                  <p:iterate type="lt">
                                    <p:tmPct val="50000"/>
                                  </p:iterate>
                                  <p:childTnLst>
                                    <p:set>
                                      <p:cBhvr>
                                        <p:cTn id="19" dur="1" fill="hold">
                                          <p:stCondLst>
                                            <p:cond delay="0"/>
                                          </p:stCondLst>
                                        </p:cTn>
                                        <p:tgtEl>
                                          <p:spTgt spid="9"/>
                                        </p:tgtEl>
                                        <p:attrNameLst>
                                          <p:attrName>style.visibility</p:attrName>
                                        </p:attrNameLst>
                                      </p:cBhvr>
                                      <p:to>
                                        <p:strVal val="visible"/>
                                      </p:to>
                                    </p:set>
                                    <p:anim calcmode="discrete" valueType="clr">
                                      <p:cBhvr override="childStyle">
                                        <p:cTn id="20" dur="50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21" dur="500"/>
                                        <p:tgtEl>
                                          <p:spTgt spid="9"/>
                                        </p:tgtEl>
                                        <p:attrNameLst>
                                          <p:attrName>fillcolor</p:attrName>
                                        </p:attrNameLst>
                                      </p:cBhvr>
                                      <p:tavLst>
                                        <p:tav tm="0">
                                          <p:val>
                                            <p:clrVal>
                                              <a:schemeClr val="accent2"/>
                                            </p:clrVal>
                                          </p:val>
                                        </p:tav>
                                        <p:tav tm="50000">
                                          <p:val>
                                            <p:clrVal>
                                              <a:schemeClr val="hlink"/>
                                            </p:clrVal>
                                          </p:val>
                                        </p:tav>
                                      </p:tavLst>
                                    </p:anim>
                                    <p:set>
                                      <p:cBhvr>
                                        <p:cTn id="22" dur="500"/>
                                        <p:tgtEl>
                                          <p:spTgt spid="9"/>
                                        </p:tgtEl>
                                        <p:attrNameLst>
                                          <p:attrName>fill.type</p:attrName>
                                        </p:attrNameLst>
                                      </p:cBhvr>
                                      <p:to>
                                        <p:strVal val="solid"/>
                                      </p:to>
                                    </p:set>
                                  </p:childTnLst>
                                </p:cTn>
                              </p:par>
                            </p:childTnLst>
                          </p:cTn>
                        </p:par>
                        <p:par>
                          <p:cTn id="23" fill="hold">
                            <p:stCondLst>
                              <p:cond delay="15030"/>
                            </p:stCondLst>
                            <p:childTnLst>
                              <p:par>
                                <p:cTn id="24" presetID="7" presetClass="entr" presetSubtype="2" fill="hold" nodeType="afterEffect">
                                  <p:stCondLst>
                                    <p:cond delay="2000"/>
                                  </p:stCondLst>
                                  <p:childTnLst>
                                    <p:set>
                                      <p:cBhvr>
                                        <p:cTn id="25" dur="1" fill="hold">
                                          <p:stCondLst>
                                            <p:cond delay="0"/>
                                          </p:stCondLst>
                                        </p:cTn>
                                        <p:tgtEl>
                                          <p:spTgt spid="3074"/>
                                        </p:tgtEl>
                                        <p:attrNameLst>
                                          <p:attrName>style.visibility</p:attrName>
                                        </p:attrNameLst>
                                      </p:cBhvr>
                                      <p:to>
                                        <p:strVal val="visible"/>
                                      </p:to>
                                    </p:set>
                                    <p:anim calcmode="lin" valueType="num">
                                      <p:cBhvr additive="base">
                                        <p:cTn id="26" dur="1000" fill="hold"/>
                                        <p:tgtEl>
                                          <p:spTgt spid="3074"/>
                                        </p:tgtEl>
                                        <p:attrNameLst>
                                          <p:attrName>ppt_x</p:attrName>
                                        </p:attrNameLst>
                                      </p:cBhvr>
                                      <p:tavLst>
                                        <p:tav tm="0">
                                          <p:val>
                                            <p:strVal val="1+#ppt_w/2"/>
                                          </p:val>
                                        </p:tav>
                                        <p:tav tm="100000">
                                          <p:val>
                                            <p:strVal val="#ppt_x"/>
                                          </p:val>
                                        </p:tav>
                                      </p:tavLst>
                                    </p:anim>
                                    <p:anim calcmode="lin" valueType="num">
                                      <p:cBhvr additive="base">
                                        <p:cTn id="27" dur="1000" fill="hold"/>
                                        <p:tgtEl>
                                          <p:spTgt spid="3074"/>
                                        </p:tgtEl>
                                        <p:attrNameLst>
                                          <p:attrName>ppt_y</p:attrName>
                                        </p:attrNameLst>
                                      </p:cBhvr>
                                      <p:tavLst>
                                        <p:tav tm="0">
                                          <p:val>
                                            <p:strVal val="#ppt_y"/>
                                          </p:val>
                                        </p:tav>
                                        <p:tav tm="100000">
                                          <p:val>
                                            <p:strVal val="#ppt_y"/>
                                          </p:val>
                                        </p:tav>
                                      </p:tavLst>
                                    </p:anim>
                                  </p:childTnLst>
                                </p:cTn>
                              </p:par>
                            </p:childTnLst>
                          </p:cTn>
                        </p:par>
                        <p:par>
                          <p:cTn id="28" fill="hold">
                            <p:stCondLst>
                              <p:cond delay="18030"/>
                            </p:stCondLst>
                            <p:childTnLst>
                              <p:par>
                                <p:cTn id="29" presetID="16" presetClass="entr" presetSubtype="26" fill="hold" grpId="0" nodeType="afterEffect">
                                  <p:stCondLst>
                                    <p:cond delay="2000"/>
                                  </p:stCondLst>
                                  <p:childTnLst>
                                    <p:set>
                                      <p:cBhvr>
                                        <p:cTn id="30" dur="1" fill="hold">
                                          <p:stCondLst>
                                            <p:cond delay="0"/>
                                          </p:stCondLst>
                                        </p:cTn>
                                        <p:tgtEl>
                                          <p:spTgt spid="5"/>
                                        </p:tgtEl>
                                        <p:attrNameLst>
                                          <p:attrName>style.visibility</p:attrName>
                                        </p:attrNameLst>
                                      </p:cBhvr>
                                      <p:to>
                                        <p:strVal val="visible"/>
                                      </p:to>
                                    </p:set>
                                    <p:animEffect transition="in" filter="barn(inHorizontal)">
                                      <p:cBhvr>
                                        <p:cTn id="31" dur="1000"/>
                                        <p:tgtEl>
                                          <p:spTgt spid="5"/>
                                        </p:tgtEl>
                                      </p:cBhvr>
                                    </p:animEffect>
                                  </p:childTnLst>
                                </p:cTn>
                              </p:par>
                            </p:childTnLst>
                          </p:cTn>
                        </p:par>
                        <p:par>
                          <p:cTn id="32" fill="hold">
                            <p:stCondLst>
                              <p:cond delay="21030"/>
                            </p:stCondLst>
                            <p:childTnLst>
                              <p:par>
                                <p:cTn id="33" presetID="24" presetClass="entr" presetSubtype="0" fill="hold" nodeType="afterEffect">
                                  <p:stCondLst>
                                    <p:cond delay="2500"/>
                                  </p:stCondLst>
                                  <p:childTnLst>
                                    <p:set>
                                      <p:cBhvr>
                                        <p:cTn id="34" dur="1" fill="hold">
                                          <p:stCondLst>
                                            <p:cond delay="0"/>
                                          </p:stCondLst>
                                        </p:cTn>
                                        <p:tgtEl>
                                          <p:spTgt spid="6"/>
                                        </p:tgtEl>
                                        <p:attrNameLst>
                                          <p:attrName>style.visibility</p:attrName>
                                        </p:attrNameLst>
                                      </p:cBhvr>
                                      <p:to>
                                        <p:strVal val="visible"/>
                                      </p:to>
                                    </p:set>
                                    <p:anim to="" calcmode="lin" valueType="num">
                                      <p:cBhvr>
                                        <p:cTn id="35"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6" repeatCount="indefinite" fill="hold" display="0">
                  <p:stCondLst>
                    <p:cond delay="indefinite"/>
                  </p:stCondLst>
                  <p:endCondLst>
                    <p:cond evt="onPrev" delay="0">
                      <p:tgtEl>
                        <p:sldTgt/>
                      </p:tgtEl>
                    </p:cond>
                    <p:cond evt="onStopAudio" delay="0">
                      <p:tgtEl>
                        <p:sldTgt/>
                      </p:tgtEl>
                    </p:cond>
                  </p:endCondLst>
                </p:cTn>
                <p:tgtEl>
                  <p:spTgt spid="10"/>
                </p:tgtEl>
              </p:cMediaNode>
            </p:audio>
          </p:childTnLst>
        </p:cTn>
      </p:par>
    </p:tnLst>
    <p:bldLst>
      <p:bldP spid="9" grpId="0"/>
      <p:bldP spid="3"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8000" r="-28000"/>
          </a:stretch>
        </a:blipFill>
        <a:effectLst/>
      </p:bgPr>
    </p:bg>
    <p:spTree>
      <p:nvGrpSpPr>
        <p:cNvPr id="1" name=""/>
        <p:cNvGrpSpPr/>
        <p:nvPr/>
      </p:nvGrpSpPr>
      <p:grpSpPr>
        <a:xfrm>
          <a:off x="0" y="0"/>
          <a:ext cx="0" cy="0"/>
          <a:chOff x="0" y="0"/>
          <a:chExt cx="0" cy="0"/>
        </a:xfrm>
      </p:grpSpPr>
      <p:sp>
        <p:nvSpPr>
          <p:cNvPr id="2049" name="Rectangle 1"/>
          <p:cNvSpPr>
            <a:spLocks noChangeArrowheads="1"/>
          </p:cNvSpPr>
          <p:nvPr/>
        </p:nvSpPr>
        <p:spPr bwMode="auto">
          <a:xfrm>
            <a:off x="0" y="-34517"/>
            <a:ext cx="10261600" cy="69095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900" b="0" i="0" u="none" strike="noStrike" cap="none" normalizeH="0" baseline="0" dirty="0" smtClean="0">
                <a:ln>
                  <a:noFill/>
                </a:ln>
                <a:solidFill>
                  <a:srgbClr val="000000"/>
                </a:solidFill>
                <a:effectLst/>
                <a:latin typeface="Arial" pitchFamily="34" charset="0"/>
                <a:cs typeface="Arial" pitchFamily="34" charset="0"/>
              </a:rPr>
              <a:t>  </a:t>
            </a:r>
            <a:endParaRPr kumimoji="0" lang="fr-FR"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4000" b="1" i="0" u="none" strike="noStrike" cap="none" normalizeH="0" baseline="0" dirty="0" smtClean="0">
                <a:ln>
                  <a:noFill/>
                </a:ln>
                <a:solidFill>
                  <a:srgbClr val="000000"/>
                </a:solidFill>
                <a:effectLst/>
                <a:latin typeface="Bahnschrift SemiBold Condensed" pitchFamily="34" charset="0"/>
                <a:cs typeface="Arial" pitchFamily="34" charset="0"/>
              </a:rPr>
              <a:t>Bienvenue au parc naturel et animalier de </a:t>
            </a:r>
            <a:r>
              <a:rPr kumimoji="0" lang="fr-FR" sz="5400" b="1" i="0" u="none" strike="noStrike" cap="none" normalizeH="0" baseline="0" dirty="0" err="1" smtClean="0">
                <a:ln>
                  <a:noFill/>
                </a:ln>
                <a:solidFill>
                  <a:srgbClr val="000000"/>
                </a:solidFill>
                <a:effectLst/>
                <a:latin typeface="Bahnschrift SemiBold Condensed" pitchFamily="34" charset="0"/>
                <a:cs typeface="Arial" pitchFamily="34" charset="0"/>
              </a:rPr>
              <a:t>Silz</a:t>
            </a:r>
            <a:r>
              <a:rPr kumimoji="0" lang="fr-FR" sz="4000" b="1" i="0" u="none" strike="noStrike" cap="none" normalizeH="0" baseline="0" dirty="0" smtClean="0">
                <a:ln>
                  <a:noFill/>
                </a:ln>
                <a:solidFill>
                  <a:srgbClr val="000000"/>
                </a:solidFill>
                <a:effectLst/>
                <a:latin typeface="Bahnschrift SemiBold Condensed" pitchFamily="34" charset="0"/>
                <a:cs typeface="Arial"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4000" b="1" i="0" u="none" strike="noStrike" cap="none" normalizeH="0" baseline="0" dirty="0" smtClean="0">
                <a:ln>
                  <a:noFill/>
                </a:ln>
                <a:solidFill>
                  <a:srgbClr val="000000"/>
                </a:solidFill>
                <a:effectLst/>
                <a:latin typeface="Bahnschrift SemiBold Condensed" pitchFamily="34" charset="0"/>
                <a:cs typeface="Arial" pitchFamily="34" charset="0"/>
              </a:rPr>
              <a:t>dans  le  palatinat.</a:t>
            </a:r>
          </a:p>
          <a:p>
            <a:pPr marL="0" marR="0" lvl="0" indent="0" algn="ctr" defTabSz="914400" rtl="0" eaLnBrk="0" fontAlgn="base" latinLnBrk="0" hangingPunct="0">
              <a:lnSpc>
                <a:spcPct val="100000"/>
              </a:lnSpc>
              <a:spcBef>
                <a:spcPct val="0"/>
              </a:spcBef>
              <a:spcAft>
                <a:spcPct val="0"/>
              </a:spcAft>
              <a:buClrTx/>
              <a:buSzTx/>
              <a:buFontTx/>
              <a:buNone/>
              <a:tabLst/>
            </a:pPr>
            <a:endParaRPr lang="fr-FR" sz="1600" dirty="0" smtClean="0">
              <a:solidFill>
                <a:srgbClr val="000000"/>
              </a:solidFill>
              <a:latin typeface="Bahnschrift SemiBold Condensed" pitchFamily="34" charset="0"/>
              <a:cs typeface="Arial" pitchFamily="34" charset="0"/>
            </a:endParaRPr>
          </a:p>
          <a:p>
            <a:pPr algn="ctr" defTabSz="914400" eaLnBrk="0" fontAlgn="base" hangingPunct="0">
              <a:spcBef>
                <a:spcPct val="0"/>
              </a:spcBef>
              <a:spcAft>
                <a:spcPct val="0"/>
              </a:spcAft>
            </a:pPr>
            <a:r>
              <a:rPr lang="fr-FR" sz="2400" dirty="0" smtClean="0">
                <a:solidFill>
                  <a:srgbClr val="000000"/>
                </a:solidFill>
                <a:latin typeface="Bahnschrift SemiBold Condensed" pitchFamily="34" charset="0"/>
                <a:cs typeface="Arial" pitchFamily="34" charset="0"/>
              </a:rPr>
              <a:t>Le parc animalier </a:t>
            </a:r>
            <a:r>
              <a:rPr lang="fr-FR" sz="2400" dirty="0" err="1" smtClean="0">
                <a:solidFill>
                  <a:srgbClr val="000000"/>
                </a:solidFill>
                <a:latin typeface="Bahnschrift SemiBold Condensed" pitchFamily="34" charset="0"/>
                <a:cs typeface="Arial" pitchFamily="34" charset="0"/>
              </a:rPr>
              <a:t>Südliche</a:t>
            </a:r>
            <a:r>
              <a:rPr lang="fr-FR" sz="2400" dirty="0" smtClean="0">
                <a:solidFill>
                  <a:srgbClr val="000000"/>
                </a:solidFill>
                <a:latin typeface="Bahnschrift SemiBold Condensed" pitchFamily="34" charset="0"/>
                <a:cs typeface="Arial" pitchFamily="34" charset="0"/>
              </a:rPr>
              <a:t> </a:t>
            </a:r>
            <a:r>
              <a:rPr lang="fr-FR" sz="2400" dirty="0" err="1" smtClean="0">
                <a:solidFill>
                  <a:srgbClr val="000000"/>
                </a:solidFill>
                <a:latin typeface="Bahnschrift SemiBold Condensed" pitchFamily="34" charset="0"/>
                <a:cs typeface="Arial" pitchFamily="34" charset="0"/>
              </a:rPr>
              <a:t>Weinstraße</a:t>
            </a:r>
            <a:r>
              <a:rPr lang="fr-FR" sz="2400" dirty="0" smtClean="0">
                <a:solidFill>
                  <a:srgbClr val="000000"/>
                </a:solidFill>
                <a:latin typeface="Bahnschrift SemiBold Condensed" pitchFamily="34" charset="0"/>
                <a:cs typeface="Arial" pitchFamily="34" charset="0"/>
              </a:rPr>
              <a:t> est situé dans le Wasgau, une région </a:t>
            </a:r>
            <a:endParaRPr lang="fr-FR" sz="2400" dirty="0" smtClean="0">
              <a:solidFill>
                <a:srgbClr val="000000"/>
              </a:solidFill>
              <a:latin typeface="Bahnschrift SemiBold Condensed" pitchFamily="34" charset="0"/>
              <a:cs typeface="Arial" pitchFamily="34" charset="0"/>
            </a:endParaRPr>
          </a:p>
          <a:p>
            <a:pPr algn="ctr" defTabSz="914400" eaLnBrk="0" fontAlgn="base" hangingPunct="0">
              <a:spcBef>
                <a:spcPct val="0"/>
              </a:spcBef>
              <a:spcAft>
                <a:spcPct val="0"/>
              </a:spcAft>
            </a:pPr>
            <a:r>
              <a:rPr lang="fr-FR" sz="2400" dirty="0" smtClean="0">
                <a:solidFill>
                  <a:srgbClr val="000000"/>
                </a:solidFill>
                <a:latin typeface="Bahnschrift SemiBold Condensed" pitchFamily="34" charset="0"/>
                <a:cs typeface="Arial" pitchFamily="34" charset="0"/>
              </a:rPr>
              <a:t>à </a:t>
            </a:r>
            <a:r>
              <a:rPr lang="fr-FR" sz="2400" dirty="0" smtClean="0">
                <a:solidFill>
                  <a:srgbClr val="000000"/>
                </a:solidFill>
                <a:latin typeface="Bahnschrift SemiBold Condensed" pitchFamily="34" charset="0"/>
                <a:cs typeface="Arial" pitchFamily="34" charset="0"/>
              </a:rPr>
              <a:t>la frontière </a:t>
            </a:r>
            <a:r>
              <a:rPr lang="fr-FR" sz="2400" dirty="0" smtClean="0">
                <a:solidFill>
                  <a:srgbClr val="000000"/>
                </a:solidFill>
                <a:latin typeface="Bahnschrift SemiBold Condensed" pitchFamily="34" charset="0"/>
                <a:cs typeface="Arial" pitchFamily="34" charset="0"/>
              </a:rPr>
              <a:t>franco-allemande, environ 22 km de Wissembourg qui </a:t>
            </a:r>
            <a:r>
              <a:rPr lang="fr-FR" sz="2400" dirty="0" smtClean="0">
                <a:solidFill>
                  <a:srgbClr val="000000"/>
                </a:solidFill>
                <a:latin typeface="Bahnschrift SemiBold Condensed" pitchFamily="34" charset="0"/>
                <a:cs typeface="Arial" pitchFamily="34" charset="0"/>
              </a:rPr>
              <a:t>forme la partie sud </a:t>
            </a:r>
            <a:r>
              <a:rPr lang="fr-FR" sz="2400" dirty="0" smtClean="0">
                <a:solidFill>
                  <a:srgbClr val="000000"/>
                </a:solidFill>
                <a:latin typeface="Bahnschrift SemiBold Condensed" pitchFamily="34" charset="0"/>
                <a:cs typeface="Arial" pitchFamily="34" charset="0"/>
              </a:rPr>
              <a:t>de</a:t>
            </a:r>
          </a:p>
          <a:p>
            <a:pPr algn="ctr" defTabSz="914400" eaLnBrk="0" fontAlgn="base" hangingPunct="0">
              <a:spcBef>
                <a:spcPct val="0"/>
              </a:spcBef>
              <a:spcAft>
                <a:spcPct val="0"/>
              </a:spcAft>
            </a:pPr>
            <a:r>
              <a:rPr lang="fr-FR" sz="2400" dirty="0" smtClean="0">
                <a:solidFill>
                  <a:srgbClr val="000000"/>
                </a:solidFill>
                <a:latin typeface="Bahnschrift SemiBold Condensed" pitchFamily="34" charset="0"/>
                <a:cs typeface="Arial" pitchFamily="34" charset="0"/>
              </a:rPr>
              <a:t> </a:t>
            </a:r>
            <a:r>
              <a:rPr lang="fr-FR" sz="2400" dirty="0" smtClean="0">
                <a:solidFill>
                  <a:srgbClr val="000000"/>
                </a:solidFill>
                <a:latin typeface="Bahnschrift SemiBold Condensed" pitchFamily="34" charset="0"/>
                <a:cs typeface="Arial" pitchFamily="34" charset="0"/>
              </a:rPr>
              <a:t>la forêt palatine et la partie nord </a:t>
            </a:r>
            <a:r>
              <a:rPr lang="fr-FR" sz="2400" dirty="0" smtClean="0">
                <a:solidFill>
                  <a:srgbClr val="000000"/>
                </a:solidFill>
                <a:latin typeface="Bahnschrift SemiBold Condensed" pitchFamily="34" charset="0"/>
                <a:cs typeface="Arial" pitchFamily="34" charset="0"/>
              </a:rPr>
              <a:t>des </a:t>
            </a:r>
            <a:r>
              <a:rPr lang="fr-FR" sz="2400" dirty="0" smtClean="0">
                <a:solidFill>
                  <a:srgbClr val="000000"/>
                </a:solidFill>
                <a:latin typeface="Bahnschrift SemiBold Condensed" pitchFamily="34" charset="0"/>
                <a:cs typeface="Arial" pitchFamily="34" charset="0"/>
              </a:rPr>
              <a:t>Vosges, près du village de </a:t>
            </a:r>
            <a:r>
              <a:rPr lang="fr-FR" sz="2400" dirty="0" err="1" smtClean="0">
                <a:solidFill>
                  <a:srgbClr val="000000"/>
                </a:solidFill>
                <a:latin typeface="Bahnschrift SemiBold Condensed" pitchFamily="34" charset="0"/>
                <a:cs typeface="Arial" pitchFamily="34" charset="0"/>
              </a:rPr>
              <a:t>Silz</a:t>
            </a:r>
            <a:r>
              <a:rPr lang="fr-FR" sz="2400" dirty="0" smtClean="0">
                <a:solidFill>
                  <a:srgbClr val="000000"/>
                </a:solidFill>
                <a:latin typeface="Bahnschrift SemiBold Condensed" pitchFamily="34" charset="0"/>
                <a:cs typeface="Arial" pitchFamily="34" charset="0"/>
              </a:rPr>
              <a:t> dans le sud de l'état </a:t>
            </a:r>
            <a:endParaRPr lang="fr-FR" sz="2400" dirty="0" smtClean="0">
              <a:solidFill>
                <a:srgbClr val="000000"/>
              </a:solidFill>
              <a:latin typeface="Bahnschrift SemiBold Condensed" pitchFamily="34" charset="0"/>
              <a:cs typeface="Arial" pitchFamily="34" charset="0"/>
            </a:endParaRPr>
          </a:p>
          <a:p>
            <a:pPr algn="ctr" defTabSz="914400" eaLnBrk="0" fontAlgn="base" hangingPunct="0">
              <a:spcBef>
                <a:spcPct val="0"/>
              </a:spcBef>
              <a:spcAft>
                <a:spcPct val="0"/>
              </a:spcAft>
            </a:pPr>
            <a:r>
              <a:rPr lang="fr-FR" sz="2400" dirty="0" smtClean="0">
                <a:solidFill>
                  <a:srgbClr val="000000"/>
                </a:solidFill>
                <a:latin typeface="Bahnschrift SemiBold Condensed" pitchFamily="34" charset="0"/>
                <a:cs typeface="Arial" pitchFamily="34" charset="0"/>
              </a:rPr>
              <a:t>de </a:t>
            </a:r>
            <a:r>
              <a:rPr lang="fr-FR" sz="2400" dirty="0" smtClean="0">
                <a:solidFill>
                  <a:srgbClr val="000000"/>
                </a:solidFill>
                <a:latin typeface="Bahnschrift SemiBold Condensed" pitchFamily="34" charset="0"/>
                <a:cs typeface="Arial" pitchFamily="34" charset="0"/>
              </a:rPr>
              <a:t>Rhénanie- Palatinat</a:t>
            </a:r>
            <a:r>
              <a:rPr lang="fr-FR" sz="2400" dirty="0" smtClean="0">
                <a:solidFill>
                  <a:srgbClr val="000000"/>
                </a:solidFill>
                <a:latin typeface="Bahnschrift SemiBold Condensed" pitchFamily="34" charset="0"/>
                <a:cs typeface="Arial" pitchFamily="34" charset="0"/>
              </a:rPr>
              <a:t>.</a:t>
            </a:r>
          </a:p>
          <a:p>
            <a:pPr algn="ctr" defTabSz="914400" eaLnBrk="0" fontAlgn="base" hangingPunct="0">
              <a:spcBef>
                <a:spcPct val="0"/>
              </a:spcBef>
              <a:spcAft>
                <a:spcPct val="0"/>
              </a:spcAft>
            </a:pPr>
            <a:endParaRPr lang="fr-FR" sz="800" dirty="0" smtClean="0">
              <a:solidFill>
                <a:srgbClr val="000000"/>
              </a:solidFill>
              <a:latin typeface="Bahnschrift SemiBold Condensed" pitchFamily="34" charset="0"/>
              <a:cs typeface="Arial" pitchFamily="34" charset="0"/>
            </a:endParaRPr>
          </a:p>
          <a:p>
            <a:pPr algn="ctr" defTabSz="914400" eaLnBrk="0" fontAlgn="base" hangingPunct="0">
              <a:spcBef>
                <a:spcPct val="0"/>
              </a:spcBef>
              <a:spcAft>
                <a:spcPct val="0"/>
              </a:spcAft>
            </a:pPr>
            <a:r>
              <a:rPr lang="fr-FR" sz="2400" dirty="0" smtClean="0">
                <a:solidFill>
                  <a:srgbClr val="000000"/>
                </a:solidFill>
                <a:latin typeface="Bahnschrift SemiBold Condensed" pitchFamily="34" charset="0"/>
                <a:cs typeface="Arial" pitchFamily="34" charset="0"/>
              </a:rPr>
              <a:t>C’est </a:t>
            </a:r>
            <a:r>
              <a:rPr kumimoji="0" lang="fr-FR" sz="2400" b="0" i="0" u="none" strike="noStrike" cap="none" normalizeH="0" baseline="0" dirty="0" smtClean="0">
                <a:ln>
                  <a:noFill/>
                </a:ln>
                <a:solidFill>
                  <a:srgbClr val="000000"/>
                </a:solidFill>
                <a:effectLst/>
                <a:latin typeface="Bahnschrift SemiBold Condensed" pitchFamily="34" charset="0"/>
                <a:cs typeface="Arial" pitchFamily="34" charset="0"/>
              </a:rPr>
              <a:t>avec grand plaisir que nous vous accueillons dans notre magnifique parc naturel,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400" b="0" i="0" u="none" strike="noStrike" cap="none" normalizeH="0" baseline="0" dirty="0" smtClean="0">
                <a:ln>
                  <a:noFill/>
                </a:ln>
                <a:solidFill>
                  <a:srgbClr val="000000"/>
                </a:solidFill>
                <a:effectLst/>
                <a:latin typeface="Bahnschrift SemiBold Condensed" pitchFamily="34" charset="0"/>
                <a:cs typeface="Arial" pitchFamily="34" charset="0"/>
              </a:rPr>
              <a:t>un espace de 100 hectares.</a:t>
            </a:r>
            <a:br>
              <a:rPr kumimoji="0" lang="fr-FR" sz="2400" b="0" i="0" u="none" strike="noStrike" cap="none" normalizeH="0" baseline="0" dirty="0" smtClean="0">
                <a:ln>
                  <a:noFill/>
                </a:ln>
                <a:solidFill>
                  <a:srgbClr val="000000"/>
                </a:solidFill>
                <a:effectLst/>
                <a:latin typeface="Bahnschrift SemiBold Condensed" pitchFamily="34" charset="0"/>
                <a:cs typeface="Arial" pitchFamily="34" charset="0"/>
              </a:rPr>
            </a:br>
            <a:r>
              <a:rPr kumimoji="0" lang="fr-FR" sz="2400" b="0" i="0" u="none" strike="noStrike" cap="none" normalizeH="0" baseline="0" dirty="0" smtClean="0">
                <a:ln>
                  <a:noFill/>
                </a:ln>
                <a:solidFill>
                  <a:srgbClr val="000000"/>
                </a:solidFill>
                <a:effectLst/>
                <a:latin typeface="Bahnschrift SemiBold Condensed" pitchFamily="34" charset="0"/>
                <a:cs typeface="Arial" pitchFamily="34" charset="0"/>
              </a:rPr>
              <a:t>Partez à la découverte des </a:t>
            </a:r>
            <a:r>
              <a:rPr kumimoji="0" lang="fr-FR" sz="2400" b="1" i="0" u="none" strike="noStrike" cap="none" normalizeH="0" baseline="0" dirty="0" smtClean="0">
                <a:ln>
                  <a:noFill/>
                </a:ln>
                <a:solidFill>
                  <a:srgbClr val="000000"/>
                </a:solidFill>
                <a:effectLst/>
                <a:latin typeface="Bahnschrift SemiBold Condensed" pitchFamily="34" charset="0"/>
                <a:cs typeface="Arial" pitchFamily="34" charset="0"/>
              </a:rPr>
              <a:t>400 animaux de 15 espèces européennes</a:t>
            </a:r>
            <a:r>
              <a:rPr kumimoji="0" lang="fr-FR" sz="2400" b="0" i="0" u="none" strike="noStrike" cap="none" normalizeH="0" baseline="0" dirty="0" smtClean="0">
                <a:ln>
                  <a:noFill/>
                </a:ln>
                <a:solidFill>
                  <a:srgbClr val="000000"/>
                </a:solidFill>
                <a:effectLst/>
                <a:latin typeface="Bahnschrift SemiBold Condensed" pitchFamily="34" charset="0"/>
                <a:cs typeface="Arial" pitchFamily="34" charset="0"/>
              </a:rPr>
              <a:t> à travers un de nos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0000"/>
                </a:solidFill>
                <a:effectLst/>
                <a:latin typeface="Bahnschrift SemiBold Condensed" pitchFamily="34" charset="0"/>
                <a:cs typeface="Arial" pitchFamily="34" charset="0"/>
              </a:rPr>
              <a:t>circuits de visite à pied</a:t>
            </a:r>
            <a:r>
              <a:rPr kumimoji="0" lang="fr-FR" sz="2400" b="0" i="0" u="none" strike="noStrike" cap="none" normalizeH="0" baseline="0" dirty="0" smtClean="0">
                <a:ln>
                  <a:noFill/>
                </a:ln>
                <a:solidFill>
                  <a:srgbClr val="000000"/>
                </a:solidFill>
                <a:effectLst/>
                <a:latin typeface="Bahnschrift SemiBold Condensed" pitchFamily="34" charset="0"/>
                <a:cs typeface="Arial" pitchFamily="34" charset="0"/>
              </a:rPr>
              <a:t> et apprécier les animaux de très près dans des conditions naturelles.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400" b="0" i="0" u="none" strike="noStrike" cap="none" normalizeH="0" baseline="0" dirty="0" smtClean="0">
                <a:ln>
                  <a:noFill/>
                </a:ln>
                <a:solidFill>
                  <a:srgbClr val="000000"/>
                </a:solidFill>
                <a:effectLst/>
                <a:latin typeface="Bahnschrift SemiBold Condensed" pitchFamily="34" charset="0"/>
                <a:cs typeface="Arial" pitchFamily="34" charset="0"/>
              </a:rPr>
              <a:t>La « rencontre avec les animaux » commence tout juste derrière l’entrée, dans l’enclos où les chèvres coquines se laissent caresser par les enfants et les adultes et, tout comme des lapins mignons, se font chouchouter avec des fourrages spéciaux. Que ce soit à l’aller ou au retour</a:t>
            </a:r>
            <a:br>
              <a:rPr kumimoji="0" lang="fr-FR" sz="2400" b="0" i="0" u="none" strike="noStrike" cap="none" normalizeH="0" baseline="0" dirty="0" smtClean="0">
                <a:ln>
                  <a:noFill/>
                </a:ln>
                <a:solidFill>
                  <a:srgbClr val="000000"/>
                </a:solidFill>
                <a:effectLst/>
                <a:latin typeface="Bahnschrift SemiBold Condensed" pitchFamily="34" charset="0"/>
                <a:cs typeface="Arial" pitchFamily="34" charset="0"/>
              </a:rPr>
            </a:br>
            <a:r>
              <a:rPr kumimoji="0" lang="fr-FR" sz="2400" b="0" i="0" u="none" strike="noStrike" cap="none" normalizeH="0" baseline="0" dirty="0" smtClean="0">
                <a:ln>
                  <a:noFill/>
                </a:ln>
                <a:solidFill>
                  <a:srgbClr val="000000"/>
                </a:solidFill>
                <a:effectLst/>
                <a:latin typeface="Bahnschrift SemiBold Condensed" pitchFamily="34" charset="0"/>
                <a:cs typeface="Arial" pitchFamily="34" charset="0"/>
              </a:rPr>
              <a:t>à travers le parc, nos différents parcours pédestres vous emmènent sur nos </a:t>
            </a:r>
            <a:r>
              <a:rPr kumimoji="0" lang="fr-FR" sz="2400" b="1" i="0" u="none" strike="noStrike" cap="none" normalizeH="0" baseline="0" dirty="0" smtClean="0">
                <a:ln>
                  <a:noFill/>
                </a:ln>
                <a:solidFill>
                  <a:srgbClr val="000000"/>
                </a:solidFill>
                <a:effectLst/>
                <a:latin typeface="Bahnschrift SemiBold Condensed" pitchFamily="34" charset="0"/>
                <a:cs typeface="Arial" pitchFamily="34" charset="0"/>
              </a:rPr>
              <a:t>aires de jeux d’aventure</a:t>
            </a:r>
            <a:r>
              <a:rPr kumimoji="0" lang="fr-FR" sz="2400" b="0" i="0" u="none" strike="noStrike" cap="none" normalizeH="0" baseline="0" dirty="0" smtClean="0">
                <a:ln>
                  <a:noFill/>
                </a:ln>
                <a:solidFill>
                  <a:srgbClr val="000000"/>
                </a:solidFill>
                <a:effectLst/>
                <a:latin typeface="Bahnschrift SemiBold Condensed" pitchFamily="34" charset="0"/>
                <a:cs typeface="Arial" pitchFamily="34" charset="0"/>
              </a:rPr>
              <a:t> où les enfants de tous âges peuvent s’amuser à fond. </a:t>
            </a:r>
            <a:endParaRPr kumimoji="0" lang="fr-FR" sz="8800" b="0" i="0" u="none" strike="noStrike" cap="none" normalizeH="0" baseline="0" dirty="0" smtClean="0">
              <a:ln>
                <a:noFill/>
              </a:ln>
              <a:solidFill>
                <a:srgbClr val="000000"/>
              </a:solidFill>
              <a:effectLst/>
              <a:latin typeface="Bahnschrift SemiBold Condensed" pitchFamily="34" charset="0"/>
              <a:cs typeface="Arial" pitchFamily="34" charset="0"/>
            </a:endParaRPr>
          </a:p>
        </p:txBody>
      </p:sp>
      <p:pic>
        <p:nvPicPr>
          <p:cNvPr id="7" name="Image 6" descr="cropped-logo.png"/>
          <p:cNvPicPr>
            <a:picLocks noChangeAspect="1"/>
          </p:cNvPicPr>
          <p:nvPr/>
        </p:nvPicPr>
        <p:blipFill>
          <a:blip r:embed="rId3" cstate="print"/>
          <a:stretch>
            <a:fillRect/>
          </a:stretch>
        </p:blipFill>
        <p:spPr>
          <a:xfrm>
            <a:off x="1080000" y="1008000"/>
            <a:ext cx="2160000" cy="784395"/>
          </a:xfrm>
          <a:prstGeom prst="rect">
            <a:avLst/>
          </a:prstGeom>
        </p:spPr>
      </p:pic>
      <p:pic>
        <p:nvPicPr>
          <p:cNvPr id="8" name="Image 7" descr="cropped-logo.png"/>
          <p:cNvPicPr>
            <a:picLocks noChangeAspect="1"/>
          </p:cNvPicPr>
          <p:nvPr/>
        </p:nvPicPr>
        <p:blipFill>
          <a:blip r:embed="rId3" cstate="print"/>
          <a:stretch>
            <a:fillRect/>
          </a:stretch>
        </p:blipFill>
        <p:spPr>
          <a:xfrm>
            <a:off x="7020000" y="1008000"/>
            <a:ext cx="2160000" cy="784395"/>
          </a:xfrm>
          <a:prstGeom prst="rect">
            <a:avLst/>
          </a:prstGeom>
        </p:spPr>
      </p:pic>
      <p:pic>
        <p:nvPicPr>
          <p:cNvPr id="9" name="Image 8" descr="Wappen_von_Silz.png"/>
          <p:cNvPicPr>
            <a:picLocks noChangeAspect="1"/>
          </p:cNvPicPr>
          <p:nvPr/>
        </p:nvPicPr>
        <p:blipFill>
          <a:blip r:embed="rId4" cstate="print"/>
          <a:stretch>
            <a:fillRect/>
          </a:stretch>
        </p:blipFill>
        <p:spPr>
          <a:xfrm>
            <a:off x="108000" y="180000"/>
            <a:ext cx="720000" cy="861628"/>
          </a:xfrm>
          <a:prstGeom prst="rect">
            <a:avLst/>
          </a:prstGeom>
        </p:spPr>
      </p:pic>
      <p:pic>
        <p:nvPicPr>
          <p:cNvPr id="10" name="Image 9" descr="Wappen_von_Silz.png"/>
          <p:cNvPicPr>
            <a:picLocks noChangeAspect="1"/>
          </p:cNvPicPr>
          <p:nvPr/>
        </p:nvPicPr>
        <p:blipFill>
          <a:blip r:embed="rId4" cstate="print"/>
          <a:stretch>
            <a:fillRect/>
          </a:stretch>
        </p:blipFill>
        <p:spPr>
          <a:xfrm>
            <a:off x="9468000" y="180000"/>
            <a:ext cx="720000" cy="861628"/>
          </a:xfrm>
          <a:prstGeom prst="rect">
            <a:avLst/>
          </a:prstGeom>
        </p:spPr>
      </p:pic>
      <p:pic>
        <p:nvPicPr>
          <p:cNvPr id="11" name="Image 10" descr="0a0000003.gif"/>
          <p:cNvPicPr>
            <a:picLocks noChangeAspect="1"/>
          </p:cNvPicPr>
          <p:nvPr/>
        </p:nvPicPr>
        <p:blipFill>
          <a:blip r:embed="rId5" cstate="print"/>
          <a:stretch>
            <a:fillRect/>
          </a:stretch>
        </p:blipFill>
        <p:spPr>
          <a:xfrm>
            <a:off x="9792000" y="6408000"/>
            <a:ext cx="371475" cy="371475"/>
          </a:xfrm>
          <a:prstGeom prst="rect">
            <a:avLst/>
          </a:prstGeom>
        </p:spPr>
      </p:pic>
    </p:spTree>
  </p:cSld>
  <p:clrMapOvr>
    <a:masterClrMapping/>
  </p:clrMapOvr>
  <p:transition spd="slow">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2943768_2800691946709049_3602648861637220202_n.jpg"/>
          <p:cNvPicPr>
            <a:picLocks noChangeAspect="1"/>
          </p:cNvPicPr>
          <p:nvPr/>
        </p:nvPicPr>
        <p:blipFill>
          <a:blip r:embed="rId2" cstate="print"/>
          <a:stretch>
            <a:fillRect/>
          </a:stretch>
        </p:blipFill>
        <p:spPr>
          <a:xfrm>
            <a:off x="2847770" y="0"/>
            <a:ext cx="4566059" cy="6840538"/>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2955163_2800691010042476_6834078889017947577_n.jpg"/>
          <p:cNvPicPr>
            <a:picLocks noChangeAspect="1"/>
          </p:cNvPicPr>
          <p:nvPr/>
        </p:nvPicPr>
        <p:blipFill>
          <a:blip r:embed="rId2" cstate="print"/>
          <a:stretch>
            <a:fillRect/>
          </a:stretch>
        </p:blipFill>
        <p:spPr>
          <a:xfrm>
            <a:off x="2847770" y="0"/>
            <a:ext cx="4566059" cy="6840538"/>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3033289_2800693163375594_3704161798758960254_n.jpg"/>
          <p:cNvPicPr>
            <a:picLocks noChangeAspect="1"/>
          </p:cNvPicPr>
          <p:nvPr/>
        </p:nvPicPr>
        <p:blipFill>
          <a:blip r:embed="rId2" cstate="print"/>
          <a:stretch>
            <a:fillRect/>
          </a:stretch>
        </p:blipFill>
        <p:spPr>
          <a:xfrm>
            <a:off x="2847770" y="0"/>
            <a:ext cx="4566059" cy="6840538"/>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3106880_2800692366709007_4803912149391911442_n.jpg"/>
          <p:cNvPicPr>
            <a:picLocks noChangeAspect="1"/>
          </p:cNvPicPr>
          <p:nvPr/>
        </p:nvPicPr>
        <p:blipFill>
          <a:blip r:embed="rId2" cstate="print"/>
          <a:stretch>
            <a:fillRect/>
          </a:stretch>
        </p:blipFill>
        <p:spPr>
          <a:xfrm>
            <a:off x="2847770" y="0"/>
            <a:ext cx="4566059" cy="6840538"/>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3964027_2800691713375739_7893392518744814137_n.jpg"/>
          <p:cNvPicPr>
            <a:picLocks noChangeAspect="1"/>
          </p:cNvPicPr>
          <p:nvPr/>
        </p:nvPicPr>
        <p:blipFill>
          <a:blip r:embed="rId2" cstate="print"/>
          <a:stretch>
            <a:fillRect/>
          </a:stretch>
        </p:blipFill>
        <p:spPr>
          <a:xfrm>
            <a:off x="2847770" y="0"/>
            <a:ext cx="4566059" cy="6840538"/>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85749321_630374865946953_4313804424380058407_n.jpg"/>
          <p:cNvPicPr>
            <a:picLocks noChangeAspect="1"/>
          </p:cNvPicPr>
          <p:nvPr/>
        </p:nvPicPr>
        <p:blipFill>
          <a:blip r:embed="rId2" cstate="print"/>
          <a:stretch>
            <a:fillRect/>
          </a:stretch>
        </p:blipFill>
        <p:spPr>
          <a:xfrm>
            <a:off x="2592000" y="0"/>
            <a:ext cx="5130404" cy="6840538"/>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85776878_630375309280242_2259891420748972580_n.jpg"/>
          <p:cNvPicPr>
            <a:picLocks noChangeAspect="1"/>
          </p:cNvPicPr>
          <p:nvPr/>
        </p:nvPicPr>
        <p:blipFill>
          <a:blip r:embed="rId2" cstate="print"/>
          <a:stretch>
            <a:fillRect/>
          </a:stretch>
        </p:blipFill>
        <p:spPr>
          <a:xfrm>
            <a:off x="2592000" y="0"/>
            <a:ext cx="5130404" cy="6840538"/>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85895149_630375339280239_5831023972009893316_n.jpg"/>
          <p:cNvPicPr>
            <a:picLocks noChangeAspect="1"/>
          </p:cNvPicPr>
          <p:nvPr/>
        </p:nvPicPr>
        <p:blipFill>
          <a:blip r:embed="rId2" cstate="print"/>
          <a:stretch>
            <a:fillRect/>
          </a:stretch>
        </p:blipFill>
        <p:spPr>
          <a:xfrm>
            <a:off x="576000" y="0"/>
            <a:ext cx="9120717" cy="6840538"/>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3000" b="-3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8000" b="-8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96632_840085971486637_2915612459667516066_n.jpg"/>
          <p:cNvPicPr>
            <a:picLocks noChangeAspect="1"/>
          </p:cNvPicPr>
          <p:nvPr/>
        </p:nvPicPr>
        <p:blipFill>
          <a:blip r:embed="rId2" cstate="print"/>
          <a:stretch>
            <a:fillRect/>
          </a:stretch>
        </p:blipFill>
        <p:spPr>
          <a:xfrm>
            <a:off x="2592000" y="0"/>
            <a:ext cx="5130404" cy="6840538"/>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3050_840085891486645_5001469188942825328_n.jpg"/>
          <p:cNvPicPr>
            <a:picLocks noChangeAspect="1"/>
          </p:cNvPicPr>
          <p:nvPr/>
        </p:nvPicPr>
        <p:blipFill>
          <a:blip r:embed="rId2" cstate="print"/>
          <a:stretch>
            <a:fillRect/>
          </a:stretch>
        </p:blipFill>
        <p:spPr>
          <a:xfrm>
            <a:off x="2592000" y="-1"/>
            <a:ext cx="5131088" cy="6841451"/>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2000" b="-12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2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9071729_827787856049782_4989700365922491014_n.jpg"/>
          <p:cNvPicPr>
            <a:picLocks noChangeAspect="1"/>
          </p:cNvPicPr>
          <p:nvPr/>
        </p:nvPicPr>
        <p:blipFill>
          <a:blip r:embed="rId2" cstate="print"/>
          <a:stretch>
            <a:fillRect/>
          </a:stretch>
        </p:blipFill>
        <p:spPr>
          <a:xfrm>
            <a:off x="1728000" y="0"/>
            <a:ext cx="6840538" cy="6840538"/>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9090826_827787849383116_4957724077578234383_n.jpg"/>
          <p:cNvPicPr>
            <a:picLocks noChangeAspect="1"/>
          </p:cNvPicPr>
          <p:nvPr/>
        </p:nvPicPr>
        <p:blipFill>
          <a:blip r:embed="rId2" cstate="print"/>
          <a:stretch>
            <a:fillRect/>
          </a:stretch>
        </p:blipFill>
        <p:spPr>
          <a:xfrm>
            <a:off x="1728000" y="0"/>
            <a:ext cx="6840538" cy="6840538"/>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9101812_827787852716449_2628223622018547172_n.jpg"/>
          <p:cNvPicPr>
            <a:picLocks noChangeAspect="1"/>
          </p:cNvPicPr>
          <p:nvPr/>
        </p:nvPicPr>
        <p:blipFill>
          <a:blip r:embed="rId2" cstate="print"/>
          <a:stretch>
            <a:fillRect/>
          </a:stretch>
        </p:blipFill>
        <p:spPr>
          <a:xfrm>
            <a:off x="1728000" y="0"/>
            <a:ext cx="6840538" cy="6840538"/>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896258_839409128220988_4358633547420703990_n.jpg"/>
          <p:cNvPicPr>
            <a:picLocks noChangeAspect="1"/>
          </p:cNvPicPr>
          <p:nvPr/>
        </p:nvPicPr>
        <p:blipFill>
          <a:blip r:embed="rId2" cstate="print"/>
          <a:stretch>
            <a:fillRect/>
          </a:stretch>
        </p:blipFill>
        <p:spPr>
          <a:xfrm>
            <a:off x="2592000" y="0"/>
            <a:ext cx="5130404" cy="6840538"/>
          </a:xfrm>
          <a:prstGeom prst="rect">
            <a:avLst/>
          </a:prstGeom>
        </p:spPr>
      </p:pic>
    </p:spTree>
  </p:cSld>
  <p:clrMapOvr>
    <a:masterClrMapping/>
  </p:clrMapOvr>
  <p:transition spd="slow" advTm="4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2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 b="-2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2000" b="-12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3000" b="-13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 b="-1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4000" b="-4000"/>
          </a:stretch>
        </a:blipFill>
        <a:effectLst/>
      </p:bgPr>
    </p:bg>
    <p:spTree>
      <p:nvGrpSpPr>
        <p:cNvPr id="1" name=""/>
        <p:cNvGrpSpPr/>
        <p:nvPr/>
      </p:nvGrpSpPr>
      <p:grpSpPr>
        <a:xfrm>
          <a:off x="0" y="0"/>
          <a:ext cx="0" cy="0"/>
          <a:chOff x="0" y="0"/>
          <a:chExt cx="0" cy="0"/>
        </a:xfrm>
      </p:grpSpPr>
    </p:spTree>
  </p:cSld>
  <p:clrMapOvr>
    <a:masterClrMapping/>
  </p:clrMapOvr>
  <p:transition spd="slow" advTm="4000">
    <p:rand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2000" b="-12000"/>
          </a:stretch>
        </a:blipFill>
        <a:effectLst/>
      </p:bgPr>
    </p:bg>
    <p:spTree>
      <p:nvGrpSpPr>
        <p:cNvPr id="1" name=""/>
        <p:cNvGrpSpPr/>
        <p:nvPr/>
      </p:nvGrpSpPr>
      <p:grpSpPr>
        <a:xfrm>
          <a:off x="0" y="0"/>
          <a:ext cx="0" cy="0"/>
          <a:chOff x="0" y="0"/>
          <a:chExt cx="0" cy="0"/>
        </a:xfrm>
      </p:grpSpPr>
      <p:sp>
        <p:nvSpPr>
          <p:cNvPr id="3" name="ZoneTexte 2"/>
          <p:cNvSpPr txBox="1"/>
          <p:nvPr/>
        </p:nvSpPr>
        <p:spPr>
          <a:xfrm>
            <a:off x="7610812" y="1188021"/>
            <a:ext cx="2650788" cy="676337"/>
          </a:xfrm>
          <a:prstGeom prst="rect">
            <a:avLst/>
          </a:prstGeom>
          <a:noFill/>
        </p:spPr>
        <p:txBody>
          <a:bodyPr wrap="none" lIns="121157" tIns="60578" rIns="121157" bIns="60578" rtlCol="0">
            <a:spAutoFit/>
          </a:bodyPr>
          <a:lstStyle/>
          <a:p>
            <a:r>
              <a:rPr lang="fr-FR" sz="3600" b="1" dirty="0">
                <a:ln w="3175">
                  <a:solidFill>
                    <a:srgbClr val="FFFF00"/>
                  </a:solidFill>
                </a:ln>
                <a:latin typeface="Cinzel Black" pitchFamily="2" charset="0"/>
              </a:rPr>
              <a:t>Création</a:t>
            </a:r>
          </a:p>
        </p:txBody>
      </p:sp>
      <p:sp>
        <p:nvSpPr>
          <p:cNvPr id="4" name="Étoile à 12 branches 3"/>
          <p:cNvSpPr>
            <a:spLocks/>
          </p:cNvSpPr>
          <p:nvPr/>
        </p:nvSpPr>
        <p:spPr>
          <a:xfrm>
            <a:off x="4842768" y="5796533"/>
            <a:ext cx="1197081" cy="683931"/>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21157" tIns="60578" rIns="121157" bIns="60578" rtlCol="0" anchor="ctr"/>
          <a:lstStyle/>
          <a:p>
            <a:pPr algn="ctr"/>
            <a:r>
              <a:rPr lang="fr-FR" sz="1500" dirty="0" smtClean="0">
                <a:solidFill>
                  <a:srgbClr val="FF0000"/>
                </a:solidFill>
                <a:latin typeface="Rockwell" pitchFamily="18" charset="0"/>
              </a:rPr>
              <a:t>2128</a:t>
            </a:r>
            <a:endParaRPr lang="fr-FR" sz="1500" dirty="0">
              <a:solidFill>
                <a:srgbClr val="FF0000"/>
              </a:solidFill>
              <a:latin typeface="Rockwell" pitchFamily="18" charset="0"/>
            </a:endParaRPr>
          </a:p>
        </p:txBody>
      </p:sp>
      <p:sp>
        <p:nvSpPr>
          <p:cNvPr id="10" name="ZoneTexte 9"/>
          <p:cNvSpPr txBox="1"/>
          <p:nvPr/>
        </p:nvSpPr>
        <p:spPr>
          <a:xfrm>
            <a:off x="180000" y="180000"/>
            <a:ext cx="4946170" cy="1230335"/>
          </a:xfrm>
          <a:prstGeom prst="rect">
            <a:avLst/>
          </a:prstGeom>
          <a:noFill/>
        </p:spPr>
        <p:txBody>
          <a:bodyPr wrap="square" lIns="121157" tIns="60578" rIns="121157" bIns="60578" rtlCol="0">
            <a:spAutoFit/>
          </a:bodyPr>
          <a:lstStyle/>
          <a:p>
            <a:pPr algn="ctr"/>
            <a:r>
              <a:rPr lang="fr-FR" sz="3600" b="1" dirty="0" smtClean="0">
                <a:ln w="3175">
                  <a:solidFill>
                    <a:srgbClr val="FFFF00"/>
                  </a:solidFill>
                </a:ln>
                <a:latin typeface="Cinzel Black" pitchFamily="2" charset="0"/>
              </a:rPr>
              <a:t>Chris  </a:t>
            </a:r>
            <a:r>
              <a:rPr lang="fr-FR" sz="3600" b="1" dirty="0" err="1" smtClean="0">
                <a:ln w="3175">
                  <a:solidFill>
                    <a:srgbClr val="FFFF00"/>
                  </a:solidFill>
                </a:ln>
                <a:latin typeface="Cinzel Black" pitchFamily="2" charset="0"/>
              </a:rPr>
              <a:t>Spheeris</a:t>
            </a:r>
            <a:r>
              <a:rPr lang="fr-FR" sz="3600" b="1" dirty="0" smtClean="0">
                <a:ln w="3175">
                  <a:solidFill>
                    <a:srgbClr val="FFFF00"/>
                  </a:solidFill>
                </a:ln>
                <a:latin typeface="Cinzel Black" pitchFamily="2" charset="0"/>
              </a:rPr>
              <a:t> </a:t>
            </a:r>
            <a:r>
              <a:rPr lang="fr-FR" sz="3600" b="1" dirty="0" err="1" smtClean="0">
                <a:ln w="3175">
                  <a:solidFill>
                    <a:srgbClr val="FFFF00"/>
                  </a:solidFill>
                </a:ln>
                <a:latin typeface="Cinzel Black" pitchFamily="2" charset="0"/>
              </a:rPr>
              <a:t>Always</a:t>
            </a:r>
            <a:endParaRPr lang="fr-FR" sz="3600" b="1" dirty="0">
              <a:ln w="3175">
                <a:solidFill>
                  <a:srgbClr val="FFFF00"/>
                </a:solidFill>
              </a:ln>
              <a:latin typeface="Cinzel Black" pitchFamily="2" charset="0"/>
            </a:endParaRPr>
          </a:p>
        </p:txBody>
      </p:sp>
      <p:sp>
        <p:nvSpPr>
          <p:cNvPr id="11" name="ZoneTexte 10"/>
          <p:cNvSpPr txBox="1"/>
          <p:nvPr/>
        </p:nvSpPr>
        <p:spPr>
          <a:xfrm>
            <a:off x="3906664" y="4788421"/>
            <a:ext cx="2567432" cy="676337"/>
          </a:xfrm>
          <a:prstGeom prst="rect">
            <a:avLst/>
          </a:prstGeom>
          <a:noFill/>
        </p:spPr>
        <p:txBody>
          <a:bodyPr wrap="none" lIns="121157" tIns="60578" rIns="121157" bIns="60578" rtlCol="0">
            <a:spAutoFit/>
          </a:bodyPr>
          <a:lstStyle/>
          <a:p>
            <a:r>
              <a:rPr lang="fr-FR" sz="3600" b="1" dirty="0" smtClean="0">
                <a:ln w="3175">
                  <a:solidFill>
                    <a:srgbClr val="FFFF00"/>
                  </a:solidFill>
                </a:ln>
                <a:latin typeface="Cinzel Black" pitchFamily="2" charset="0"/>
              </a:rPr>
              <a:t>Internet</a:t>
            </a:r>
            <a:endParaRPr lang="fr-FR" sz="4000" b="1" dirty="0" smtClean="0">
              <a:ln w="3175">
                <a:solidFill>
                  <a:srgbClr val="FFFF00"/>
                </a:solidFill>
              </a:ln>
              <a:latin typeface="Cinzel Black" pitchFamily="2" charset="0"/>
            </a:endParaRPr>
          </a:p>
        </p:txBody>
      </p:sp>
      <p:sp>
        <p:nvSpPr>
          <p:cNvPr id="5" name="ZoneTexte 4"/>
          <p:cNvSpPr txBox="1"/>
          <p:nvPr/>
        </p:nvSpPr>
        <p:spPr>
          <a:xfrm>
            <a:off x="4698752" y="1764085"/>
            <a:ext cx="1187246" cy="368560"/>
          </a:xfrm>
          <a:prstGeom prst="rect">
            <a:avLst/>
          </a:prstGeom>
          <a:noFill/>
        </p:spPr>
        <p:txBody>
          <a:bodyPr wrap="none" lIns="121157" tIns="60578" rIns="121157" bIns="60578" rtlCol="0">
            <a:spAutoFit/>
          </a:bodyPr>
          <a:lstStyle/>
          <a:p>
            <a:r>
              <a:rPr lang="fr-FR" sz="1600" b="1" dirty="0" smtClean="0">
                <a:solidFill>
                  <a:srgbClr val="FF0000"/>
                </a:solidFill>
              </a:rPr>
              <a:t>21.06.2024</a:t>
            </a:r>
            <a:endParaRPr lang="fr-FR" sz="16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8083128" y="251917"/>
            <a:ext cx="1777797" cy="884370"/>
          </a:xfrm>
          <a:prstGeom prst="rect">
            <a:avLst/>
          </a:prstGeom>
          <a:noFill/>
          <a:ln w="9525">
            <a:noFill/>
          </a:ln>
        </p:spPr>
      </p:pic>
      <p:pic>
        <p:nvPicPr>
          <p:cNvPr id="12" name="Image 11" descr="a1fototoestel.gif"/>
          <p:cNvPicPr>
            <a:picLocks noChangeAspect="1"/>
          </p:cNvPicPr>
          <p:nvPr/>
        </p:nvPicPr>
        <p:blipFill>
          <a:blip r:embed="rId4" cstate="print"/>
          <a:stretch>
            <a:fillRect/>
          </a:stretch>
        </p:blipFill>
        <p:spPr>
          <a:xfrm rot="3011360" flipH="1">
            <a:off x="7578455" y="4620693"/>
            <a:ext cx="2703865" cy="1598228"/>
          </a:xfrm>
          <a:prstGeom prst="rect">
            <a:avLst/>
          </a:prstGeom>
        </p:spPr>
      </p:pic>
      <p:pic>
        <p:nvPicPr>
          <p:cNvPr id="14" name="Image 13" descr="5581145.png"/>
          <p:cNvPicPr>
            <a:picLocks noChangeAspect="1"/>
          </p:cNvPicPr>
          <p:nvPr/>
        </p:nvPicPr>
        <p:blipFill>
          <a:blip r:embed="rId5" cstate="print"/>
          <a:stretch>
            <a:fillRect/>
          </a:stretch>
        </p:blipFill>
        <p:spPr>
          <a:xfrm>
            <a:off x="1386384" y="5652517"/>
            <a:ext cx="1080000" cy="958937"/>
          </a:xfrm>
          <a:prstGeom prst="rect">
            <a:avLst/>
          </a:prstGeom>
        </p:spPr>
      </p:pic>
      <p:sp>
        <p:nvSpPr>
          <p:cNvPr id="16" name="Ellipse 15"/>
          <p:cNvSpPr>
            <a:spLocks noChangeAspect="1"/>
          </p:cNvSpPr>
          <p:nvPr/>
        </p:nvSpPr>
        <p:spPr>
          <a:xfrm>
            <a:off x="450280" y="2268141"/>
            <a:ext cx="1800000" cy="1598228"/>
          </a:xfrm>
          <a:prstGeom prst="ellipse">
            <a:avLst/>
          </a:prstGeom>
          <a:blipFill dpi="0" rotWithShape="1">
            <a:blip r:embed="rId6" cstate="print"/>
            <a:srcRect/>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slow">
    <p:random/>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814</TotalTime>
  <Words>117</Words>
  <Application>Microsoft Office PowerPoint</Application>
  <PresentationFormat>Personnalisé</PresentationFormat>
  <Paragraphs>23</Paragraphs>
  <Slides>72</Slides>
  <Notes>0</Notes>
  <HiddenSlides>0</HiddenSlides>
  <MMClips>1</MMClips>
  <ScaleCrop>false</ScaleCrop>
  <HeadingPairs>
    <vt:vector size="4" baseType="variant">
      <vt:variant>
        <vt:lpstr>Thème</vt:lpstr>
      </vt:variant>
      <vt:variant>
        <vt:i4>2</vt:i4>
      </vt:variant>
      <vt:variant>
        <vt:lpstr>Titres des diapositives</vt:lpstr>
      </vt:variant>
      <vt:variant>
        <vt:i4>72</vt:i4>
      </vt:variant>
    </vt:vector>
  </HeadingPairs>
  <TitlesOfParts>
    <vt:vector size="74" baseType="lpstr">
      <vt:lpstr>Thème Office</vt:lpstr>
      <vt:lpstr>1_Thème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lpstr>Diapositive 59</vt:lpstr>
      <vt:lpstr>Diapositive 60</vt:lpstr>
      <vt:lpstr>Diapositive 61</vt:lpstr>
      <vt:lpstr>Diapositive 62</vt:lpstr>
      <vt:lpstr>Diapositive 63</vt:lpstr>
      <vt:lpstr>Diapositive 64</vt:lpstr>
      <vt:lpstr>Diapositive 65</vt:lpstr>
      <vt:lpstr>Diapositive 66</vt:lpstr>
      <vt:lpstr>Diapositive 67</vt:lpstr>
      <vt:lpstr>Diapositive 68</vt:lpstr>
      <vt:lpstr>Diapositive 69</vt:lpstr>
      <vt:lpstr>Diapositive 70</vt:lpstr>
      <vt:lpstr>Diapositive 71</vt:lpstr>
      <vt:lpstr>Diapositive 72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126</cp:revision>
  <dcterms:created xsi:type="dcterms:W3CDTF">2020-05-12T17:47:43Z</dcterms:created>
  <dcterms:modified xsi:type="dcterms:W3CDTF">2024-06-21T19:43:02Z</dcterms:modified>
</cp:coreProperties>
</file>