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8" r:id="rId64"/>
    <p:sldId id="329" r:id="rId65"/>
    <p:sldId id="324" r:id="rId66"/>
    <p:sldId id="325" r:id="rId67"/>
    <p:sldId id="326" r:id="rId68"/>
    <p:sldId id="327" r:id="rId69"/>
    <p:sldId id="258" r:id="rId70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5Pgw3OeERs6+OnYdpbJ5g==" hashData="q0y/kl13v+y/Si4G/OeFdIn14d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654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21/06/2024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hecker dir="vert"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checker dir="vert"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png"/><Relationship Id="rId4" Type="http://schemas.openxmlformats.org/officeDocument/2006/relationships/image" Target="../media/image7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440000"/>
            <a:ext cx="583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Va  à 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la rencontre des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chamois du  </a:t>
            </a:r>
            <a:r>
              <a:rPr lang="fr-FR" sz="5400" dirty="0" err="1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Honeck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77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3074" name="Picture 2" descr="Chamois sur le Hohneck in the French Mountai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000" y="5292229"/>
            <a:ext cx="2340000" cy="1188720"/>
          </a:xfrm>
          <a:prstGeom prst="rect">
            <a:avLst/>
          </a:prstGeom>
          <a:noFill/>
        </p:spPr>
      </p:pic>
      <p:pic>
        <p:nvPicPr>
          <p:cNvPr id="10" name="Chris Spheeris - The Relaxing Music 25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25.wav"/>
          </p:nvPr>
        </p:nvPicPr>
        <p:blipFill>
          <a:blip r:embed="rId6" cstate="print"/>
          <a:stretch>
            <a:fillRect/>
          </a:stretch>
        </p:blipFill>
        <p:spPr>
          <a:xfrm>
            <a:off x="4978400" y="36988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82342_803060411920638_4055947781840659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1883" y="0"/>
            <a:ext cx="677783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99447_803060041920675_6221509557284287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3879" y="0"/>
            <a:ext cx="9013841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800388_803060271920652_7748997875961902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2547" y="0"/>
            <a:ext cx="807650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811420_803059851920694_4086134188239080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7355" y="0"/>
            <a:ext cx="832688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040290_803060165253996_4004823962205703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3357" y="0"/>
            <a:ext cx="591488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047112_803060318587314_2093307946694794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1689" y="0"/>
            <a:ext cx="7858221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051883_2704593769735881_1688311763499952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052538_803059708587375_35719809091663188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3539" y="0"/>
            <a:ext cx="795452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50049_2704593883069203_79256366508958692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-2"/>
            <a:ext cx="5781614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53279_2704708539724404_76584510222292364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08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53343_803060228587323_5828045283475844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6616" y="0"/>
            <a:ext cx="828836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53806_2705065309688727_4729733378693968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907998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77633_2704594173069174_2839822935574373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999"/>
            <a:ext cx="10260000" cy="390521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78262_2704593859735872_7342826399600562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999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81554_2704593919735866_8952295311373893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4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82962_2705065326355392_4734141122598463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4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91492_2705065319688726_7664604824844015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999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03277_2705065489688709_52947187809418750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4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06799_803059995254013_4547226420190855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066" y="0"/>
            <a:ext cx="940546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10818_2704708366391088_5239093745796858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944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10836_2704593806402544_1367234517489024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10851_2704708493057742_37392869443250983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-2"/>
            <a:ext cx="5785232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10992_2704594023069189_5171813476453444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4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21494_2704594063069185_1556843386596194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997"/>
            <a:ext cx="10260000" cy="3905214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22090_2705065269688731_5629160485120333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4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25230_803060095254003_6999416208667924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2030" y="0"/>
            <a:ext cx="8917540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33010_2704708543057737_3842761249429876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943999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0258_2706064982922093_5363986174470452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8132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9394_2704708483057743_4172858811391182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171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88396_2706064899588768_169509620532109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9941" y="0"/>
            <a:ext cx="578171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88485_2704708679724390_88773931810945397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999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89035_2704708463057745_8909890754197769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999" y="0"/>
            <a:ext cx="578171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91994_2706065109588747_8152743404264416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9941" y="0"/>
            <a:ext cx="578171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92039_2704708406391084_8498666790819751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1615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23421_2705065519688706_1905681158984418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999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68387_2706064852922106_2813596944538512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8132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644874_2704708439724414_6998701628309629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171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648419_2706064876255437_631875287907430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9941" y="0"/>
            <a:ext cx="578171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654770_2705065513022040_8697240609534233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999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20888_2704708446391080_2369940983367571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171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21436_2704708573057734_2104491349840263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96000"/>
            <a:ext cx="10260000" cy="5130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24821_2706064836255441_6450397532385578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8132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28919_2704593813069210_248367027430899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29021_2706065066255418_6682096888164150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8132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29293_2707365752792016_1269377516753980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86669"/>
            <a:ext cx="10261600" cy="51308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32842_2704594096402515_87403786660410726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37226_2704708416391083_4173356493311831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999" y="0"/>
            <a:ext cx="5781614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44219_2704593893069202_2331575575892076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96000"/>
            <a:ext cx="10260000" cy="5130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48676_2707365982791993_8368942020697188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86669"/>
            <a:ext cx="10261600" cy="51308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52605_2705065239688734_7147478538127748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4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53002_2705065286355396_4488375212147125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997"/>
            <a:ext cx="10260000" cy="3905214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61149_2705065263022065_8772590291365699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999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64163_2707366072791984_8125896769346121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86669"/>
            <a:ext cx="10261600" cy="51308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64375_2704593879735870_29101525037993818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7968834_2706064912922100_3479073670604231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8132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68333_2704708563057735_4971309203040867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3999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2925_2704593809735877_7885071868498302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4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3397_2707365812792010_5035029787804441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86669"/>
            <a:ext cx="10261600" cy="51308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4775_2704708749724383_98136139214667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171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12012_2705065279688730_5232791051039199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4000"/>
            <a:ext cx="10260000" cy="3905213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19257_2707365946125330_720323747433450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86669"/>
            <a:ext cx="10261600" cy="51308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83665_2706064889588769_28122526517241151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8132" y="0"/>
            <a:ext cx="57853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83934_2707365862792005_5057026153533409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86669"/>
            <a:ext cx="10261600" cy="51308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0907_2707366182791973_3056808459339545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86669"/>
            <a:ext cx="10261600" cy="51308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42650_2707366119458646_3789097388233856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86669"/>
            <a:ext cx="10261600" cy="51308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19680000">
            <a:off x="5976000" y="5868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8155136" y="6588373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2127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0000" y="180000"/>
            <a:ext cx="6282928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Chris </a:t>
            </a:r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  <a:r>
              <a:rPr lang="en-US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Spheeris</a:t>
            </a:r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</a:t>
            </a:r>
          </a:p>
          <a:p>
            <a:pPr algn="ctr"/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The  Relaxing  </a:t>
            </a:r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Music 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20902526">
            <a:off x="5040000" y="5112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770760" y="7092429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21.06.2024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340000">
            <a:off x="8352000" y="4284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88771">
            <a:off x="226286" y="4620219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54536" y="6372349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8227144" y="251669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799</TotalTime>
  <Words>31</Words>
  <Application>Microsoft Office PowerPoint</Application>
  <PresentationFormat>Personnalisé</PresentationFormat>
  <Paragraphs>10</Paragraphs>
  <Slides>68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68</vt:i4>
      </vt:variant>
    </vt:vector>
  </HeadingPairs>
  <TitlesOfParts>
    <vt:vector size="70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125</cp:revision>
  <dcterms:created xsi:type="dcterms:W3CDTF">2020-05-12T17:47:43Z</dcterms:created>
  <dcterms:modified xsi:type="dcterms:W3CDTF">2024-06-21T15:24:53Z</dcterms:modified>
</cp:coreProperties>
</file>