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9" r:id="rId18"/>
    <p:sldId id="280" r:id="rId19"/>
    <p:sldId id="281" r:id="rId20"/>
    <p:sldId id="282" r:id="rId21"/>
    <p:sldId id="285" r:id="rId22"/>
    <p:sldId id="286" r:id="rId23"/>
    <p:sldId id="287" r:id="rId24"/>
    <p:sldId id="288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5" r:id="rId50"/>
    <p:sldId id="316" r:id="rId51"/>
    <p:sldId id="317" r:id="rId52"/>
    <p:sldId id="318" r:id="rId53"/>
    <p:sldId id="320" r:id="rId54"/>
    <p:sldId id="319" r:id="rId55"/>
    <p:sldId id="321" r:id="rId56"/>
    <p:sldId id="322" r:id="rId57"/>
    <p:sldId id="323" r:id="rId58"/>
    <p:sldId id="324" r:id="rId59"/>
    <p:sldId id="325" r:id="rId60"/>
    <p:sldId id="326" r:id="rId61"/>
    <p:sldId id="327" r:id="rId62"/>
    <p:sldId id="328" r:id="rId63"/>
    <p:sldId id="329" r:id="rId64"/>
    <p:sldId id="330" r:id="rId65"/>
    <p:sldId id="331" r:id="rId66"/>
    <p:sldId id="332" r:id="rId67"/>
    <p:sldId id="333" r:id="rId68"/>
    <p:sldId id="334" r:id="rId69"/>
    <p:sldId id="335" r:id="rId70"/>
    <p:sldId id="336" r:id="rId71"/>
    <p:sldId id="337" r:id="rId72"/>
    <p:sldId id="338" r:id="rId73"/>
    <p:sldId id="339" r:id="rId74"/>
    <p:sldId id="340" r:id="rId75"/>
    <p:sldId id="343" r:id="rId76"/>
    <p:sldId id="345" r:id="rId77"/>
    <p:sldId id="346" r:id="rId78"/>
    <p:sldId id="347" r:id="rId79"/>
    <p:sldId id="341" r:id="rId80"/>
    <p:sldId id="342" r:id="rId81"/>
    <p:sldId id="258" r:id="rId82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/L9+CXijHxQf/k66J544g==" hashData="WHEs9JjJU6Bc6RC8A8CfwRTPq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28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observe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le Martin  pécheur  se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pavoiser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76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16386" name="Picture 2" descr="Le Martin-pêcheur, un éclair bleu ! - France Ble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000" y="4464000"/>
            <a:ext cx="2160003" cy="1224000"/>
          </a:xfrm>
          <a:prstGeom prst="rect">
            <a:avLst/>
          </a:prstGeom>
          <a:noFill/>
        </p:spPr>
      </p:pic>
      <p:pic>
        <p:nvPicPr>
          <p:cNvPr id="10" name="Chris Spheeris - The Relaxing Music 17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7.wav"/>
          </p:nvPr>
        </p:nvPicPr>
        <p:blipFill>
          <a:blip r:embed="rId6" cstate="print"/>
          <a:stretch>
            <a:fillRect/>
          </a:stretch>
        </p:blipFill>
        <p:spPr>
          <a:xfrm>
            <a:off x="7003008" y="457239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9935384_2024164377930908_4303666972020042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20377" y="0"/>
            <a:ext cx="5641223" cy="6840538"/>
          </a:xfrm>
          <a:prstGeom prst="rect">
            <a:avLst/>
          </a:prstGeom>
        </p:spPr>
      </p:pic>
      <p:pic>
        <p:nvPicPr>
          <p:cNvPr id="3" name="Image 2" descr="363854549_747662444034266_68789444185528313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445062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186304_2024164394597573_1697685852858257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07378" cy="6840538"/>
          </a:xfrm>
          <a:prstGeom prst="rect">
            <a:avLst/>
          </a:prstGeom>
        </p:spPr>
      </p:pic>
      <p:pic>
        <p:nvPicPr>
          <p:cNvPr id="3" name="Image 2" descr="372926588_2024164261264253_20226441821479618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590" y="0"/>
            <a:ext cx="418901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1095896_2024430661237613_8480023251985989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2917797_2024164327930913_2389979336179514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681" y="0"/>
            <a:ext cx="54762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2982765_2024164344597578_7206341675095933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3012" y="0"/>
            <a:ext cx="731557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3022112_2024164437930902_5523515312739279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576" y="0"/>
            <a:ext cx="570044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3568159_2024164197930926_3043265641768161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4051" cy="6840538"/>
          </a:xfrm>
          <a:prstGeom prst="rect">
            <a:avLst/>
          </a:prstGeom>
        </p:spPr>
      </p:pic>
      <p:pic>
        <p:nvPicPr>
          <p:cNvPr id="3" name="Image 2" descr="391691009_1704987509985241_11750329621106543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4092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755108_2029473894066623_6145659321722785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7338" y="0"/>
            <a:ext cx="538692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1710331_1705623199921672_6250633055238360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7508" cy="6840538"/>
          </a:xfrm>
          <a:prstGeom prst="rect">
            <a:avLst/>
          </a:prstGeom>
        </p:spPr>
      </p:pic>
      <p:pic>
        <p:nvPicPr>
          <p:cNvPr id="3" name="Image 2" descr="391686155_1705623246588334_3373504352044360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4450" y="538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17391_942926884505871_4132947417837427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7508" cy="6840538"/>
          </a:xfrm>
          <a:prstGeom prst="rect">
            <a:avLst/>
          </a:prstGeom>
        </p:spPr>
      </p:pic>
      <p:pic>
        <p:nvPicPr>
          <p:cNvPr id="3" name="Image 2" descr="428490785_942928327839060_56402597429706693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6990" y="0"/>
            <a:ext cx="457461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34672_942937291171497_14137929203407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3421_7337988816268173_410189322901505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1430_7793488967329449_149442416572881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97217" y="0"/>
            <a:ext cx="4764383" cy="6840538"/>
          </a:xfrm>
          <a:prstGeom prst="rect">
            <a:avLst/>
          </a:prstGeom>
        </p:spPr>
      </p:pic>
      <p:pic>
        <p:nvPicPr>
          <p:cNvPr id="3" name="Image 2" descr="400627743_1719637638520228_2199995848744255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1430_7793488967329449_149442416572881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97217" y="0"/>
            <a:ext cx="4764383" cy="6840538"/>
          </a:xfrm>
          <a:prstGeom prst="rect">
            <a:avLst/>
          </a:prstGeom>
        </p:spPr>
      </p:pic>
      <p:pic>
        <p:nvPicPr>
          <p:cNvPr id="3" name="Image 2" descr="448629646_863409982495046_39471970686657412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5577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27407_863409962495048_5872296032152984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78400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72000" y="6012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443168" y="4068341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2126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98752" y="0"/>
            <a:ext cx="5562848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 </a:t>
            </a:r>
            <a:r>
              <a:rPr lang="en-US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Relaxing  Music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20340000">
            <a:off x="1080000" y="5292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62448" y="6156573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19.06.2024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7144" y="586800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41267" flipH="1">
            <a:off x="5922888" y="1908101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94896" y="4212357"/>
            <a:ext cx="1080000" cy="95893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1530400" y="395933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29</Words>
  <Application>Microsoft Office PowerPoint</Application>
  <PresentationFormat>Personnalisé</PresentationFormat>
  <Paragraphs>10</Paragraphs>
  <Slides>80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80</vt:i4>
      </vt:variant>
    </vt:vector>
  </HeadingPairs>
  <TitlesOfParts>
    <vt:vector size="8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137</cp:revision>
  <dcterms:created xsi:type="dcterms:W3CDTF">2020-05-12T17:47:43Z</dcterms:created>
  <dcterms:modified xsi:type="dcterms:W3CDTF">2024-06-19T21:27:21Z</dcterms:modified>
</cp:coreProperties>
</file>