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3" r:id="rId31"/>
    <p:sldId id="292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3" r:id="rId68"/>
    <p:sldId id="330" r:id="rId69"/>
    <p:sldId id="332" r:id="rId70"/>
    <p:sldId id="267" r:id="rId71"/>
    <p:sldId id="321" r:id="rId72"/>
    <p:sldId id="258" r:id="rId73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H4nmxVzskE/+cWcbo4ztg==" hashData="izDKa8Aa5ubMS8G+oJFXhjEym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63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png"/><Relationship Id="rId4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observe Martin  </a:t>
            </a:r>
            <a:r>
              <a:rPr lang="fr-FR" sz="540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se pavaner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75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3074" name="Picture 2" descr="Fiches espèces Shna-Ofa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000" y="4443074"/>
            <a:ext cx="2158312" cy="1278582"/>
          </a:xfrm>
          <a:prstGeom prst="rect">
            <a:avLst/>
          </a:prstGeom>
          <a:noFill/>
        </p:spPr>
      </p:pic>
      <p:pic>
        <p:nvPicPr>
          <p:cNvPr id="8" name="Chris Spheeris - The Relaxing Music 12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2.wav"/>
          </p:nvPr>
        </p:nvPicPr>
        <p:blipFill>
          <a:blip r:embed="rId6" cstate="print"/>
          <a:stretch>
            <a:fillRect/>
          </a:stretch>
        </p:blipFill>
        <p:spPr>
          <a:xfrm>
            <a:off x="5058792" y="3852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3322657_931063117870143_8988221183882326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390" y="0"/>
            <a:ext cx="685481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120931_1648641892286470_2802062012457324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8556" cy="6840538"/>
          </a:xfrm>
          <a:prstGeom prst="rect">
            <a:avLst/>
          </a:prstGeom>
        </p:spPr>
      </p:pic>
      <p:pic>
        <p:nvPicPr>
          <p:cNvPr id="3" name="Image 2" descr="358600996_1651376398679686_55354247618512252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74891" y="0"/>
            <a:ext cx="488670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tins Pêcheurs juveni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7508" cy="6840538"/>
          </a:xfrm>
          <a:prstGeom prst="rect">
            <a:avLst/>
          </a:prstGeom>
        </p:spPr>
      </p:pic>
      <p:pic>
        <p:nvPicPr>
          <p:cNvPr id="3" name="Image 2" descr="Martins Pêcheurs juveniles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4092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tins Pêcheurs juveniles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7508" cy="6840538"/>
          </a:xfrm>
          <a:prstGeom prst="rect">
            <a:avLst/>
          </a:prstGeom>
        </p:spPr>
      </p:pic>
      <p:pic>
        <p:nvPicPr>
          <p:cNvPr id="3" name="Image 2" descr="357411210_1649808585503134_52302413006872791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3044" y="0"/>
            <a:ext cx="455855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86984" y="6012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914776" y="4284365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2125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98752" y="0"/>
            <a:ext cx="5562848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 </a:t>
            </a:r>
            <a:r>
              <a:rPr lang="en-US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Relaxing  Music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4256" y="4788421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5400000">
            <a:off x="4032000" y="4968000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19.06.2024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7144" y="5004445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70614" flipH="1">
            <a:off x="7136937" y="2857491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30800" y="5580509"/>
            <a:ext cx="1080000" cy="95893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810320" y="899989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27</Words>
  <Application>Microsoft Office PowerPoint</Application>
  <PresentationFormat>Personnalisé</PresentationFormat>
  <Paragraphs>10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126</cp:revision>
  <dcterms:created xsi:type="dcterms:W3CDTF">2020-05-12T17:47:43Z</dcterms:created>
  <dcterms:modified xsi:type="dcterms:W3CDTF">2024-06-19T19:27:43Z</dcterms:modified>
</cp:coreProperties>
</file>