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300" r:id="rId38"/>
    <p:sldId id="301" r:id="rId39"/>
    <p:sldId id="302" r:id="rId40"/>
    <p:sldId id="303" r:id="rId41"/>
    <p:sldId id="304" r:id="rId42"/>
    <p:sldId id="306" r:id="rId43"/>
    <p:sldId id="305" r:id="rId44"/>
    <p:sldId id="309" r:id="rId45"/>
    <p:sldId id="308" r:id="rId46"/>
    <p:sldId id="307" r:id="rId47"/>
    <p:sldId id="311" r:id="rId48"/>
    <p:sldId id="312" r:id="rId49"/>
    <p:sldId id="314" r:id="rId50"/>
    <p:sldId id="315" r:id="rId51"/>
    <p:sldId id="316" r:id="rId52"/>
    <p:sldId id="317" r:id="rId53"/>
    <p:sldId id="318" r:id="rId54"/>
    <p:sldId id="328" r:id="rId55"/>
    <p:sldId id="329" r:id="rId56"/>
    <p:sldId id="330" r:id="rId57"/>
    <p:sldId id="319" r:id="rId58"/>
    <p:sldId id="320" r:id="rId59"/>
    <p:sldId id="321" r:id="rId60"/>
    <p:sldId id="322" r:id="rId61"/>
    <p:sldId id="323" r:id="rId62"/>
    <p:sldId id="324" r:id="rId63"/>
    <p:sldId id="325" r:id="rId64"/>
    <p:sldId id="326" r:id="rId65"/>
    <p:sldId id="327" r:id="rId66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6tDm6Ny81t1SlOy6nlAQQ==" hashData="RkiwHGYGCoYkmTL0MlJgk7aaxl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654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54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2.jpeg"/><Relationship Id="rId5" Type="http://schemas.openxmlformats.org/officeDocument/2006/relationships/image" Target="../media/image71.png"/><Relationship Id="rId4" Type="http://schemas.openxmlformats.org/officeDocument/2006/relationships/image" Target="../media/image7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440000"/>
            <a:ext cx="5832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et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les animaux  de  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La  basse 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cour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72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pic>
        <p:nvPicPr>
          <p:cNvPr id="3074" name="Picture 2" descr="La basse-cour : espèces, élevage, mode de vie !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28000" y="5076205"/>
            <a:ext cx="2222999" cy="1368000"/>
          </a:xfrm>
          <a:prstGeom prst="rect">
            <a:avLst/>
          </a:prstGeom>
          <a:noFill/>
        </p:spPr>
      </p:pic>
      <p:pic>
        <p:nvPicPr>
          <p:cNvPr id="10" name="The_Ukulele_Orchestra_of_Great_Britain 10_Anarchy_In_The_Ukulele.wav">
            <a:hlinkClick r:id="" action="ppaction://media"/>
          </p:cNvPr>
          <p:cNvPicPr>
            <a:picLocks noRot="1" noChangeAspect="1"/>
          </p:cNvPicPr>
          <p:nvPr>
            <a:wavAudioFile r:embed="rId1" name="The_Ukulele_Orchestra_of_Great_Britain 10_Anarchy_In_The_Ukulele.wav"/>
          </p:nvPr>
        </p:nvPicPr>
        <p:blipFill>
          <a:blip r:embed="rId6" cstate="print"/>
          <a:stretch>
            <a:fillRect/>
          </a:stretch>
        </p:blipFill>
        <p:spPr>
          <a:xfrm>
            <a:off x="5130800" y="428411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2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2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2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28672649_1226896934605659_2215772163097237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000" y="0"/>
            <a:ext cx="433357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28686645_2418405141668922_11302654381359533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0"/>
            <a:ext cx="6584733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47437618_813051553748303_1306498220462254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1548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2490453_1029154508493352_73068241708590277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6062115_828659515520840_8812670570142661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1548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47411041_813051990414926_5967057655516860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28000" y="138"/>
            <a:ext cx="3466800" cy="7704000"/>
          </a:xfrm>
          <a:prstGeom prst="rect">
            <a:avLst/>
          </a:prstGeom>
        </p:spPr>
      </p:pic>
      <p:pic>
        <p:nvPicPr>
          <p:cNvPr id="2" name="Image 1" descr="366093726_828659545520837_74892873974398763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94800" y="138"/>
            <a:ext cx="3466800" cy="7704000"/>
          </a:xfrm>
          <a:prstGeom prst="rect">
            <a:avLst/>
          </a:prstGeom>
        </p:spPr>
      </p:pic>
      <p:pic>
        <p:nvPicPr>
          <p:cNvPr id="4" name="Image 3" descr="438216133_122170930016026830_133778467052966794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741322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01342_2159452377735440_72974497418457892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21460_2159281227752555_8213069585167306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76358_2159280351085976_6612867289852996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99809_2159280757752602_4856566409878336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053" y="0"/>
            <a:ext cx="5455493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29834_2159281714419173_6365154460618738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80852_2159281887752489_41343653980770994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3974" y="0"/>
            <a:ext cx="5633651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03314_2159915851022426_43411069702549213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80812_901145695034975_43456808345075889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865431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push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t="-2000" r="-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27878_901145951701616_3600601404804409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6000" y="0"/>
            <a:ext cx="873777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pu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40261_901145745034970_6716540025671114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7218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696153_3646469585567245_5980689244333144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900000"/>
            <a:ext cx="10260000" cy="5878125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12526_3646469508900586_57616846478988456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44000"/>
            <a:ext cx="10260000" cy="5628750"/>
          </a:xfrm>
          <a:prstGeom prst="rect">
            <a:avLst/>
          </a:prstGeom>
        </p:spPr>
      </p:pic>
    </p:spTree>
  </p:cSld>
  <p:clrMapOvr>
    <a:masterClrMapping/>
  </p:clrMapOvr>
  <p:transition spd="slow" advTm="4000">
    <p:push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14380_3646468058900731_3503792257590617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900000"/>
            <a:ext cx="10260000" cy="58904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659999"/>
            <a:ext cx="10261600" cy="64845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4000">
    <p:cover dir="l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7718468_901145908368287_5350610624215873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7973783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3829_3646469288900608_14952532202195600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864000"/>
            <a:ext cx="10260000" cy="5980767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38100801_3654777738069763_4609211562489972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-72000"/>
            <a:ext cx="10260000" cy="777812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7344000"/>
            <a:ext cx="10261600" cy="64845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-396000"/>
            <a:ext cx="10261600" cy="64845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404810635_10228611153081017_49372448237298477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-611862"/>
            <a:ext cx="6480001" cy="86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8194_3654778958069641_3989710255896342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1152000"/>
            <a:ext cx="10260000" cy="5391250"/>
          </a:xfrm>
          <a:prstGeom prst="rect">
            <a:avLst/>
          </a:prstGeom>
        </p:spPr>
      </p:pic>
    </p:spTree>
  </p:cSld>
  <p:clrMapOvr>
    <a:masterClrMapping/>
  </p:clrMapOvr>
  <p:transition spd="slow" advTm="4000">
    <p:push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t="-2000" r="-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0503_901145598368318_30519731696691755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6411211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96080_314044958381272_6492932642158697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4000" y="138"/>
            <a:ext cx="6010923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d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18089_314044931714608_8729973225247502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2000"/>
            <a:ext cx="10260000" cy="5732775"/>
          </a:xfrm>
          <a:prstGeom prst="rect">
            <a:avLst/>
          </a:prstGeom>
        </p:spPr>
      </p:pic>
    </p:spTree>
  </p:cSld>
  <p:clrMapOvr>
    <a:masterClrMapping/>
  </p:clrMapOvr>
  <p:transition spd="slow" advTm="4000">
    <p:push dir="d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121221_314044891714612_11509964569318875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5000" b="-8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89087_1490905134791740_8818345324753806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55232" y="0"/>
            <a:ext cx="4751136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7000" t="-2000" r="-27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78872" y="6768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8299152" y="4500141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2119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0"/>
            <a:ext cx="10261600" cy="1784333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The  </a:t>
            </a:r>
            <a:r>
              <a:rPr lang="fr-FR" sz="3600" b="1" dirty="0" err="1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Ukulele</a:t>
            </a:r>
            <a:r>
              <a:rPr lang="fr-FR" sz="36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 Orchestra </a:t>
            </a:r>
          </a:p>
          <a:p>
            <a:pPr algn="ctr"/>
            <a:r>
              <a:rPr lang="fr-FR" sz="36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of  Great  </a:t>
            </a:r>
            <a:r>
              <a:rPr lang="fr-FR" sz="3600" b="1" dirty="0" err="1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Britain_</a:t>
            </a:r>
            <a:endParaRPr lang="fr-FR" sz="3600" b="1" dirty="0" smtClean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  <a:p>
            <a:pPr algn="ctr"/>
            <a:r>
              <a:rPr lang="fr-FR" sz="3600" b="1" dirty="0" err="1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Anarchy</a:t>
            </a:r>
            <a:r>
              <a:rPr lang="fr-FR" sz="36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 In  The  </a:t>
            </a:r>
            <a:r>
              <a:rPr lang="fr-FR" sz="3600" b="1" dirty="0" err="1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Ukulele</a:t>
            </a:r>
            <a:endParaRPr lang="fr-FR" sz="3600" b="1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19381941">
            <a:off x="7452367" y="2827878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chemeClr val="tx1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76000" y="7308453"/>
            <a:ext cx="1187246" cy="368560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12.06.2024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6552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88180">
            <a:off x="259929" y="4794364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0880" y="3492029"/>
            <a:ext cx="1080000" cy="1080000"/>
          </a:xfrm>
          <a:prstGeom prst="rect">
            <a:avLst/>
          </a:prstGeom>
        </p:spPr>
      </p:pic>
      <p:sp>
        <p:nvSpPr>
          <p:cNvPr id="13" name="Rectangle 12"/>
          <p:cNvSpPr>
            <a:spLocks noChangeAspect="1"/>
          </p:cNvSpPr>
          <p:nvPr/>
        </p:nvSpPr>
        <p:spPr>
          <a:xfrm>
            <a:off x="234256" y="1979861"/>
            <a:ext cx="3511797" cy="1944216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</TotalTime>
  <Words>37</Words>
  <Application>Microsoft Office PowerPoint</Application>
  <PresentationFormat>Personnalisé</PresentationFormat>
  <Paragraphs>12</Paragraphs>
  <Slides>64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64</vt:i4>
      </vt:variant>
    </vt:vector>
  </HeadingPairs>
  <TitlesOfParts>
    <vt:vector size="66" baseType="lpstr"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132</cp:revision>
  <dcterms:created xsi:type="dcterms:W3CDTF">2020-05-12T17:47:43Z</dcterms:created>
  <dcterms:modified xsi:type="dcterms:W3CDTF">2024-06-12T19:33:06Z</dcterms:modified>
</cp:coreProperties>
</file>