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6" r:id="rId7"/>
    <p:sldId id="263" r:id="rId8"/>
    <p:sldId id="264" r:id="rId9"/>
    <p:sldId id="258" r:id="rId10"/>
    <p:sldId id="267" r:id="rId11"/>
    <p:sldId id="265" r:id="rId12"/>
  </p:sldIdLst>
  <p:sldSz cx="6119813" cy="3444875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3080602030302030203" pitchFamily="66" charset="0"/>
      <p:bold r:id="rId14"/>
    </p:embeddedFont>
    <p:embeddedFont>
      <p:font typeface="Brush738 BT" panose="03060802040406070304" pitchFamily="66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8" indent="-79694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96" indent="-160410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94" indent="-240103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92" indent="-320819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sTmOj0mL+oLl4eqm6jWv2g==" hashData="0VdIK8sNEzDP5tdCsvu2fJdSNl8Qhgu8V82CH5DuSDiKf1OiJeHgcvqpQkUM4V65pVf+NyDXASlm/SXlRzLwN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8" autoAdjust="0"/>
    <p:restoredTop sz="94400" autoAdjust="0"/>
  </p:normalViewPr>
  <p:slideViewPr>
    <p:cSldViewPr>
      <p:cViewPr varScale="1">
        <p:scale>
          <a:sx n="150" d="100"/>
          <a:sy n="150" d="100"/>
        </p:scale>
        <p:origin x="936" y="96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6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6DAA8B-26C0-42E3-9D75-3621021D5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F88C7-90EC-4ABB-9B85-3A00CCD34E98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02E6E0-9C17-4077-AF00-3A50A0233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D63D37-8FD1-48CE-AF75-686FAA69C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2A31-468A-416C-A377-CE0F462DC6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613557"/>
      </p:ext>
    </p:extLst>
  </p:cSld>
  <p:clrMapOvr>
    <a:masterClrMapping/>
  </p:clrMapOvr>
  <p:transition advClick="0" advTm="3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CD726A-4252-487A-A204-F82D2027A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4F866-CA9D-448C-B4C7-02115C7DF8AD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92E0BB-2384-4CCE-8651-10DCB3D08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8A26CF-DC58-4E7D-9B94-DEC057A6B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1876B-1EF2-45CC-98C7-8403EE4382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316682"/>
      </p:ext>
    </p:extLst>
  </p:cSld>
  <p:clrMapOvr>
    <a:masterClrMapping/>
  </p:clrMapOvr>
  <p:transition advClick="0" advTm="3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A48056-648C-4AE4-8C12-FD3E49E8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0588A-D0F5-4567-9380-1DFCE213BB52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2439AC-4EB7-4430-8660-3EB0D41A7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3B260F-BB22-469D-96A6-488CAC5A8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22213-AB14-49F4-9414-91CC6F549E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761800"/>
      </p:ext>
    </p:extLst>
  </p:cSld>
  <p:clrMapOvr>
    <a:masterClrMapping/>
  </p:clrMapOvr>
  <p:transition advClick="0" advTm="3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F2D93D1-CB61-4D41-8978-5DDE2C989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CD2A5-DB03-422C-A3BD-9D91F65EA161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FC36616-F0E4-434C-8C38-4A666D7F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28FD88D-F761-4B6E-B437-DE2E5B12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3E2AC-DBB9-431D-8A81-C876440CB4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39428"/>
      </p:ext>
    </p:extLst>
  </p:cSld>
  <p:clrMapOvr>
    <a:masterClrMapping/>
  </p:clrMapOvr>
  <p:transition advClick="0" advTm="3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3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3" y="771110"/>
            <a:ext cx="2705042" cy="321363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3" y="1092472"/>
            <a:ext cx="2705042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985251E5-43D4-4C4E-B0C7-550A29902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9C5FC-EA2D-41CF-8FA5-2381E9E15F67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D93105C-D9FF-4F97-A42B-23D30B4A3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627E2F6-D0AF-456D-832F-EB89736F8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B8B10-820E-4D55-8259-E6A5A2F687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73274"/>
      </p:ext>
    </p:extLst>
  </p:cSld>
  <p:clrMapOvr>
    <a:masterClrMapping/>
  </p:clrMapOvr>
  <p:transition advClick="0" advTm="3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4278A831-3FE9-43BD-B3AF-849C71ACA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30621-3A32-40A7-BCE1-B381E0702E08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634BE41E-8E6D-41CF-B723-9F1571375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F09D776E-B470-4B4D-94C3-87E327F8B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B1A4-7BA5-47BC-A307-CC4E8466DC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292967"/>
      </p:ext>
    </p:extLst>
  </p:cSld>
  <p:clrMapOvr>
    <a:masterClrMapping/>
  </p:clrMapOvr>
  <p:transition advClick="0" advTm="3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21AFF56-0475-4DF2-BD9C-BF508B128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6BFB8-12F1-4B6E-A631-D8352F06DE8C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0B28A4ED-600B-4EDE-AEC0-BA8097A54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A8C1C79-4345-484D-9A62-B5303B812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47CDA-D6E4-4D28-AD31-FB90E33288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32230"/>
      </p:ext>
    </p:extLst>
  </p:cSld>
  <p:clrMapOvr>
    <a:masterClrMapping/>
  </p:clrMapOvr>
  <p:transition advClick="0" advTm="3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156"/>
            <a:ext cx="2013376" cy="583716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0873"/>
            <a:ext cx="2013376" cy="2356390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C0CE55B-F1A0-44BE-B3A3-9E3AD910B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B65D-F097-4BFE-A595-0D71504457B7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03DA88C-3C4D-4C08-8216-C15BA7CF8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0A07C0F-95B2-4106-8152-FBE7F82CC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98FED-6EE4-4395-8A3D-CD11E8F0D9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585705"/>
      </p:ext>
    </p:extLst>
  </p:cSld>
  <p:clrMapOvr>
    <a:masterClrMapping/>
  </p:clrMapOvr>
  <p:transition advClick="0" advTm="3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C9304B2-216F-4B33-91A1-BE89E36B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9E11E-E3A7-48AD-B469-127CB6AFB50F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5A2540C-7345-4231-9840-0DE320EED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8AD4FA3-1469-43AE-AF27-6A0507776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22A34-42C1-4441-9795-C91A3D39025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440220"/>
      </p:ext>
    </p:extLst>
  </p:cSld>
  <p:clrMapOvr>
    <a:masterClrMapping/>
  </p:clrMapOvr>
  <p:transition advClick="0" advTm="3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2D421A-34C4-4C7C-B235-DD171AC66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04C6E-9E59-4C69-AF46-B8CD47D9CFFE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9B0093-E0C0-4D5D-905B-CE97FB8BA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823937-7D10-4F5F-A706-C72577D94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16686-5F2C-4410-9B8E-678153B1D0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942968"/>
      </p:ext>
    </p:extLst>
  </p:cSld>
  <p:clrMapOvr>
    <a:masterClrMapping/>
  </p:clrMapOvr>
  <p:transition advClick="0" advTm="3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6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6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C90A11-8779-471C-A03D-DEBAC74D9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256F4-1F04-4C6A-8953-1BE3C121DA8A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AAB398-BBD8-4822-A473-537BA315F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3B6EF1-9EF8-436F-9D8A-D189A9BA2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07C27-B854-4E7E-B692-AB3FBE298A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248714"/>
      </p:ext>
    </p:extLst>
  </p:cSld>
  <p:clrMapOvr>
    <a:masterClrMapping/>
  </p:clrMapOvr>
  <p:transition advClick="0" advTm="3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EEFFF01-A8DB-41DF-B187-03E98FF1433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A812E7B8-9DAB-44A0-B653-F542217706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F5E94B-D72A-4853-AD82-311751D684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6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eaLnBrk="1" fontAlgn="auto" hangingPunct="1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EDC12F-C456-4EC1-8D52-08B1021FA9DD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008BDA-48A5-487F-BFA1-742B885EEA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eaLnBrk="1" fontAlgn="auto" hangingPunct="1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45C959-5228-4726-AEE7-144D2A525A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6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63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95C9656-1C72-4E26-8CBC-DB5A738544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32000"/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2C44895-EF9E-4F63-999B-4DDBF565A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D6EAC01-B918-4E77-BC95-856CAFC75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880000"/>
            <a:ext cx="1800000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chemeClr val="bg1"/>
                </a:solidFill>
                <a:latin typeface="Brush738 BT" panose="03060802040406070304" pitchFamily="66" charset="0"/>
              </a:rPr>
              <a:t>Par Françoise Hardy - 1965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A38D87-E5F9-4E40-8970-EBB1A035E11F}"/>
              </a:ext>
            </a:extLst>
          </p:cNvPr>
          <p:cNvSpPr/>
          <p:nvPr/>
        </p:nvSpPr>
        <p:spPr>
          <a:xfrm>
            <a:off x="846261" y="9816"/>
            <a:ext cx="4418365" cy="1279234"/>
          </a:xfrm>
          <a:prstGeom prst="rect">
            <a:avLst/>
          </a:prstGeom>
          <a:noFill/>
        </p:spPr>
        <p:txBody>
          <a:bodyPr spcFirstLastPara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3255" b="1" dirty="0">
                <a:ln w="38100">
                  <a:solidFill>
                    <a:srgbClr val="FFFF00"/>
                  </a:solidFill>
                </a:ln>
                <a:solidFill>
                  <a:srgbClr val="CC0000"/>
                </a:solidFill>
                <a:latin typeface="Brush738 BT" panose="03060802040406070304" pitchFamily="66" charset="0"/>
              </a:rPr>
              <a:t>Mon amie la rose</a:t>
            </a:r>
            <a:endParaRPr lang="fr-FR" sz="3255" b="1" dirty="0">
              <a:ln w="38100">
                <a:solidFill>
                  <a:srgbClr val="FFFF00"/>
                </a:solidFill>
              </a:ln>
              <a:solidFill>
                <a:srgbClr val="CC0000"/>
              </a:solidFill>
              <a:latin typeface="Brush738 BT" panose="03060802040406070304" pitchFamily="66" charset="0"/>
              <a:cs typeface="Arial" charset="0"/>
            </a:endParaRPr>
          </a:p>
        </p:txBody>
      </p:sp>
    </p:spTree>
  </p:cSld>
  <p:clrMapOvr>
    <a:masterClrMapping/>
  </p:clrMapOvr>
  <p:transition advClick="0" advTm="10000">
    <p:sndAc>
      <p:stSnd>
        <p:snd r:embed="rId2" name="Mon-amie-la-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>
            <a:extLst>
              <a:ext uri="{FF2B5EF4-FFF2-40B4-BE49-F238E27FC236}">
                <a16:creationId xmlns:a16="http://schemas.microsoft.com/office/drawing/2014/main" id="{E6AD6936-1D34-4D63-8853-FF5927007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F23EE739-634B-4C09-8C6E-092BBE0F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880000"/>
            <a:ext cx="1800000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chemeClr val="bg1"/>
                </a:solidFill>
                <a:latin typeface="Brush738 BT" panose="03060802040406070304" pitchFamily="66" charset="0"/>
              </a:rPr>
              <a:t>Par Françoise Hardy - 1965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44400D-E370-48DF-BA33-DA03AE23B716}"/>
              </a:ext>
            </a:extLst>
          </p:cNvPr>
          <p:cNvSpPr/>
          <p:nvPr/>
        </p:nvSpPr>
        <p:spPr>
          <a:xfrm>
            <a:off x="846260" y="10850"/>
            <a:ext cx="4418120" cy="1278130"/>
          </a:xfrm>
          <a:prstGeom prst="rect">
            <a:avLst/>
          </a:prstGeom>
          <a:noFill/>
        </p:spPr>
        <p:txBody>
          <a:bodyPr spcFirstLastPara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3255" b="1" dirty="0">
                <a:ln w="38100">
                  <a:solidFill>
                    <a:srgbClr val="FFFF00"/>
                  </a:solidFill>
                </a:ln>
                <a:solidFill>
                  <a:srgbClr val="CC0000"/>
                </a:solidFill>
                <a:latin typeface="Brush738 BT" panose="03060802040406070304" pitchFamily="66" charset="0"/>
              </a:rPr>
              <a:t>Mon amie la rose</a:t>
            </a:r>
            <a:endParaRPr lang="fr-FR" sz="3255" b="1" dirty="0">
              <a:ln w="38100">
                <a:solidFill>
                  <a:srgbClr val="FFFF00"/>
                </a:solidFill>
              </a:ln>
              <a:solidFill>
                <a:srgbClr val="CC0000"/>
              </a:solidFill>
              <a:latin typeface="Brush738 BT" panose="03060802040406070304" pitchFamily="66" charset="0"/>
              <a:cs typeface="Arial" charset="0"/>
            </a:endParaRP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68A46F11-4F66-4867-ADDE-E5F4D2224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407651-4260-4BEE-9E61-91CB52B340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9690DF4-E40A-4292-9AF8-AA4B8861E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Me l´a dit ce matin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>
            <a:extLst>
              <a:ext uri="{FF2B5EF4-FFF2-40B4-BE49-F238E27FC236}">
                <a16:creationId xmlns:a16="http://schemas.microsoft.com/office/drawing/2014/main" id="{7121FA29-ED87-4A20-B8A5-78F40732D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1BD330A-5730-44C5-A8DF-DD6394CAF5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Me l´a dit ce matin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867157E1-C26B-4D09-BEB3-C44C20882F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19092F0-6CD9-4908-9B9D-7767D3F713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9D0FBE5-EF3D-41B8-AFEE-42BE69F7B8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2A03E93E-7599-4CD6-BBA3-AA8790E5C0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5C18309-F790-4274-A3B5-D3DF563B6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19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A l´aurore je suis née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Baptisée de rosée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Je me suis épanouie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Heureuse et amoureuse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Aux rayons du soleil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Me suis fermée la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Me suis réveillée vieille</a:t>
            </a: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>
            <a:extLst>
              <a:ext uri="{FF2B5EF4-FFF2-40B4-BE49-F238E27FC236}">
                <a16:creationId xmlns:a16="http://schemas.microsoft.com/office/drawing/2014/main" id="{8EFE8E4D-CD45-4870-B359-A17AFB531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7E5CD9-34C1-4625-98DA-D0025A0CE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19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 l´aurore je suis née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Baptisée de rosée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Je me suis épanouie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Heureuse et amoureuse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Aux rayons du soleil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Me suis fermée la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Me suis réveillée vieille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58C886AE-DA81-49D3-B0A0-E1D8E5FD0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2" y="-8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554B770-E54F-4738-987C-829F32E56A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06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D82F244-770E-4E47-8A83-5B02F86BFF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85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Pourtant j´étais très belle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Oui j´étais la plus belle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Des fleurs de ton jardin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F5886871-2C66-43C9-881E-500B90FEC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067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07B28C7-1144-4618-A053-9866728B9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85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Pourtant j´étais très belle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Oui j´étais la plus belle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Des fleurs de ton jardin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94BC17E2-A77B-4B44-94F1-7C598651A4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D1513F7-23E2-4199-ABA7-B7B6DC883C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9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8CA7C36-468E-440A-92A9-DB3BE6F93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Me l´a dit ce matin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22760C32-7E42-4CB2-9B0B-2DCF30411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94423DE-A167-4A41-ADDA-5DF9661C5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Me l´a dit ce matin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FAC1A02-1EAA-4158-B2CA-5D5E33E59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8F6C83E-DC6E-4139-9C2A-5898621577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1068EA5-4F9B-4CD2-8FE4-72A23BB9A9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9BF2F8-8199-4FA5-A98B-7FB17391E338}"/>
              </a:ext>
            </a:extLst>
          </p:cNvPr>
          <p:cNvSpPr txBox="1"/>
          <p:nvPr/>
        </p:nvSpPr>
        <p:spPr>
          <a:xfrm>
            <a:off x="0" y="0"/>
            <a:ext cx="201622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Vois le dieu qui m´a faite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Me fait courber la tête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sens que je tombe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sens que je tombe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Mon cœur est presque nu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J´ai le pied dans la tombe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Déjà je ne suis plus</a:t>
            </a:r>
          </a:p>
        </p:txBody>
      </p:sp>
    </p:spTree>
    <p:extLst>
      <p:ext uri="{BB962C8B-B14F-4D97-AF65-F5344CB8AC3E}">
        <p14:creationId xmlns:p14="http://schemas.microsoft.com/office/powerpoint/2010/main" val="2079690379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81F00B1-FC93-4D8B-8C9F-ADB236AC8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D730B7-02FD-4A3B-8944-6247638C89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Vois le dieu qui m´a faite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Me fait courber la tête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sens que je tombe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sens que je tombe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Mon cœur est presque nu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J´ai le pied dans la tombe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Déjà je ne suis plus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40B52C17-43B6-4567-9A22-895C46C95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08BA61A-9DFB-457B-8B8A-743A3A964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22900AE-A757-48F6-94F3-9966FD4AF5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68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66DB068-5785-41EF-938E-866DBCD19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Tu m´admirais hier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je serai poussière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 toujours demain.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Est morte ce matin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001A01B-5210-48D8-ABE0-4F5056DDE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68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48DCA3-17EF-4131-AD7E-20BBA292B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Tu m´admirais hier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je serai poussière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 toujours demain.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On est bien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Est morte ce matin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FFAEA849-6BFE-481D-ABE0-152CADFBC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26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04F70C1-0480-4607-9506-E03B74783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7B2A988-26EF-494A-871D-790221C3FF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68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BD20B98-A7C8-4B72-9970-CDD9FA883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19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La lune cette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 veillé mon amie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Moi en rêve j´ai vu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 err="1">
                <a:solidFill>
                  <a:srgbClr val="FFFF00"/>
                </a:solidFill>
                <a:latin typeface="Andy" panose="03080602030302030203" pitchFamily="66" charset="0"/>
              </a:rPr>
              <a:t>Eblouissante</a:t>
            </a: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 et nue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Son âme qui dansait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Bien au-delà des nues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Et qui me souriait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DAE79D6F-A03C-45BD-8169-83A48C73B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68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6859FC4-C0EF-4F5E-AADA-40F307534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119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La lune cette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A veillé mon amie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Moi en rêve j´ai vu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Eblouissante et nue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Son âme qui dansait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Bien au-delà des nues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Et qui me souriait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810868A-1B39-45D8-A4FB-EE95DFD63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498140C-1747-4ABD-A0D9-134AF2B62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85F6F3-183B-4505-BE15-B1C85F3D8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Crois celui qui peut croire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Moi, j´ai besoin d´espoir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Sinon je ne suis rien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94564CF-267E-4658-A4F8-65AEA4762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10E981F-E7CF-44E2-A13F-A4130C795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Crois celui qui peut croire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Moi, j´ai besoin d´espoir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Sinon je ne suis rien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C3F68DC-73DF-48EB-811F-E0C29A1B5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D4482D3-46FD-4E74-BE07-BAD03D8D19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E4D8795-C759-437A-A445-6961CA277E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Ou bien si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C´est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Qui l´a dit hier matin.</a:t>
            </a:r>
          </a:p>
        </p:txBody>
      </p:sp>
    </p:spTree>
    <p:extLst>
      <p:ext uri="{BB962C8B-B14F-4D97-AF65-F5344CB8AC3E}">
        <p14:creationId xmlns:p14="http://schemas.microsoft.com/office/powerpoint/2010/main" val="641763663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7A39337-3BF9-465A-B07C-FED3F5442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AD63669-D299-4EE9-82A8-FC0556CAF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30551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Ou bien si peu de chose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C´est mon amie la rose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Qui l´a dit hier matin.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A22EC1E-3ECD-4CC8-8BAB-BDFF05946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0"/>
            <a:ext cx="6119999" cy="3456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97A1603-8499-4617-8C0D-961FF88560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38CAB0-5919-48BF-B545-E2C38F276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6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 w="6350">
                  <a:solidFill>
                    <a:srgbClr val="CC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 w="6350">
                  <a:solidFill>
                    <a:srgbClr val="CC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 w="6350">
                  <a:solidFill>
                    <a:srgbClr val="CC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87501F68-3837-4E16-A199-E9ABEBC668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724A7E7-BCCF-44DE-8AF3-1BB2EB800EDB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43775407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1572</TotalTime>
  <Words>481</Words>
  <Application>Microsoft Office PowerPoint</Application>
  <PresentationFormat>Personnalisé</PresentationFormat>
  <Paragraphs>92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Andy</vt:lpstr>
      <vt:lpstr>Algerian</vt:lpstr>
      <vt:lpstr>Brush738 BT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164</cp:revision>
  <dcterms:created xsi:type="dcterms:W3CDTF">2013-03-26T08:13:36Z</dcterms:created>
  <dcterms:modified xsi:type="dcterms:W3CDTF">2024-03-26T07:59:03Z</dcterms:modified>
</cp:coreProperties>
</file>