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63" r:id="rId3"/>
    <p:sldId id="257" r:id="rId4"/>
    <p:sldId id="258" r:id="rId5"/>
    <p:sldId id="259" r:id="rId6"/>
    <p:sldId id="264" r:id="rId7"/>
    <p:sldId id="260" r:id="rId8"/>
    <p:sldId id="261" r:id="rId9"/>
    <p:sldId id="262" r:id="rId10"/>
    <p:sldId id="279" r:id="rId11"/>
    <p:sldId id="265" r:id="rId12"/>
    <p:sldId id="266" r:id="rId13"/>
    <p:sldId id="267" r:id="rId14"/>
    <p:sldId id="268" r:id="rId15"/>
    <p:sldId id="284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2" r:id="rId27"/>
    <p:sldId id="283" r:id="rId28"/>
    <p:sldId id="280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3921CB-8EA9-F25D-7531-EF886EF8CF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D58BB5D-06AD-DE28-5F4B-BC8F7590E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65B714-AC00-E8FB-CC85-18CDDE700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8366AA-9EC0-DF82-ABA2-E8ADDEEF0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CB86EC-3639-BE12-8180-B74B331CF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1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A74547-E016-D54E-62DA-085E46F8E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E30A93-F206-9C54-1024-2842D1D9E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837CFD-2C78-36EC-8AFB-20EC4FF89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D8A2F6-A9E0-5419-367A-0B9F627B2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54DD48-835E-A37C-61EE-EDEF9799B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80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4603FD-4232-F6F2-3376-D07861A8D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195A34A-464D-8113-1234-DC09D66901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CACD0C-A75E-E1B1-C298-C97131B09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967545-166E-783F-5515-A89359F80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88A3C7-D039-5943-1967-1D384098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3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662DC9-4270-5082-3500-2F0E9E310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2E2148-F600-4EA1-6366-885C52DD6A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AA1487B-6B33-439C-9B85-5F2B5C629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D0A9E2-8063-E4CF-D63C-86CE9F20C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F4C1727-DCAC-320D-FCF6-97BB9E01B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CBFA5B-D4AA-16D6-9663-C22549743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49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E8140E-1A47-8F4F-C5BF-EDF7C3B92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6EA379-A34F-3ACC-07AE-1F5FF8E2B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15C47C5-22D9-32E8-EAA8-1CD327372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B1B1A05-03F9-0AEC-9FF4-52C62F6D79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E55614B-8162-6F51-2D20-3AB8A0310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F7A2EEC-073C-BAD9-9BCE-843592F2E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A982458-3C47-AE92-47D9-534FA20D2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683F53E-6739-F1D4-63E1-C8810F2CC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76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069A7E-507D-FE3E-0991-A240250DF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C5AB95-BCC1-763E-D38F-97C16E785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74D6C5-E816-3C89-B8E0-FD9651CA0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EF048ED-4D82-E59F-7331-D19D49161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43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5FB75E5-01F5-3C0C-E829-0DF2DB743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9A94A7-72C9-EBBA-FF33-E1A356E11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3AF9789-F82C-8A9B-F88B-2E200A6E5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0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1B617E-B6E8-7A68-D462-0702569B1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426E64-B872-5494-2139-0826A0163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0D6EFC3-C203-A7AB-9623-9477C48F81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F36FA8-C7A3-ED6E-20AD-D149292D7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4869EE-D68C-57B4-86C8-C59AE53F0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E46534-DBA1-8776-DE85-BA3CEDDB3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027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D5AA7-001A-C2F2-4DCD-BD566B7CA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D0F9630-E58D-A0B9-627F-2AE54A2BF7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10493BA-C324-7602-43F5-FEF12312D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365F69-5840-C476-5473-4AE4757D0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A4D6C3F-25A8-4111-CFE8-C4C00F7CB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E62F47-C54B-5B60-E9EA-E076F453A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5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2286A-A421-15CE-2679-A3ACF0480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27C2CE-65B6-A16A-46BE-9E462DC49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98892D-2042-2A51-2B52-B27DF5B8A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9BDFB0-87E9-0ED5-4ED8-4D84F21A5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757EB7B-5969-CA60-6A3B-52B289D1D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48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B9F6378-FE36-F05B-7841-F307778C2A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B59D6E-F9F6-9D7E-6027-323200052B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8AB3E6-A1C9-8E00-D96B-3E58A15D4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713375-05A4-BCEC-4FD4-CEF2CED67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5596DF-806C-9776-2BD0-A8FADE3C1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46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CC93C0C-AFE0-DFD2-FDCB-5E0BE8A79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6C7F64-800E-647C-EA3B-BFCAF08F51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D0AC0D-92F5-D31E-DAA0-DE35AE9C2C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6DC29-5A44-443F-9C35-F28D68C32A18}" type="datetimeFigureOut">
              <a:rPr lang="fr-FR" smtClean="0"/>
              <a:t>05/07/2024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07C8AD-1456-5AA9-DA38-11A9B7BEAC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EB459E-73E2-5813-7341-B21135136F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6DB49-9539-40E9-833E-A91BC5F78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46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2202425-C68B-5C09-C5E9-B0C82458B4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660" y="1469036"/>
            <a:ext cx="4152680" cy="5220325"/>
          </a:xfrm>
          <a:prstGeom prst="rect">
            <a:avLst/>
          </a:prstGeom>
          <a:ln w="41275">
            <a:solidFill>
              <a:srgbClr val="C00000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2E91E70-2936-B701-F06C-7CFBF32BD9A9}"/>
              </a:ext>
            </a:extLst>
          </p:cNvPr>
          <p:cNvSpPr/>
          <p:nvPr/>
        </p:nvSpPr>
        <p:spPr>
          <a:xfrm>
            <a:off x="2413416" y="-164892"/>
            <a:ext cx="72818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Jean HUGO</a:t>
            </a:r>
          </a:p>
          <a:p>
            <a:pPr algn="ctr"/>
            <a:r>
              <a:rPr lang="fr-FR" sz="5400" b="1" cap="none" spc="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au cœur de la Camar</a:t>
            </a:r>
            <a:r>
              <a:rPr lang="fr-FR" sz="54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gue</a:t>
            </a:r>
            <a:endParaRPr lang="fr-FR" sz="5400" b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6580A90-E007-BC81-7B5A-F567C3D0780B}"/>
              </a:ext>
            </a:extLst>
          </p:cNvPr>
          <p:cNvSpPr txBox="1"/>
          <p:nvPr/>
        </p:nvSpPr>
        <p:spPr>
          <a:xfrm>
            <a:off x="9111727" y="4079198"/>
            <a:ext cx="32057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Cliquez Droit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Pour  lire Le Diaporama merci</a:t>
            </a:r>
          </a:p>
        </p:txBody>
      </p:sp>
    </p:spTree>
    <p:extLst>
      <p:ext uri="{BB962C8B-B14F-4D97-AF65-F5344CB8AC3E}">
        <p14:creationId xmlns:p14="http://schemas.microsoft.com/office/powerpoint/2010/main" val="250871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  <p:sndAc>
          <p:stSnd loop="1">
            <p:snd r:embed="rId2" name="Musique Relaxante #1  images tableaux Artiste Peintre Le Lama.wav"/>
          </p:stSnd>
        </p:sndAc>
      </p:transition>
    </mc:Choice>
    <mc:Fallback xmlns="">
      <p:transition spd="slow">
        <p:checker/>
        <p:sndAc>
          <p:stSnd loop="1">
            <p:snd r:embed="rId4" name="Musique Relaxante #1  images tableaux Artiste Peintre Le Lam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F09DB8-F76D-DA01-4DE5-661DB8832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98" y="1655085"/>
            <a:ext cx="5688000" cy="3910500"/>
          </a:xfrm>
          <a:prstGeom prst="rect">
            <a:avLst/>
          </a:prstGeom>
          <a:ln w="41275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9DEAE3E-257B-FC74-0815-E2740E887670}"/>
              </a:ext>
            </a:extLst>
          </p:cNvPr>
          <p:cNvSpPr txBox="1"/>
          <p:nvPr/>
        </p:nvSpPr>
        <p:spPr>
          <a:xfrm>
            <a:off x="6276304" y="117693"/>
            <a:ext cx="564129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Arrière-petit-fils de Victor HUGO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né à PARIS en 1894 – décédé à LUNEL (34) en 1984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Peintre, ami de PICASSO et de COCTEAU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fuyant la capitale, s’est installé à LUNEL (Hérault)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et au Mas des FOURQUES en 1929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Peintre et Décorateur de talent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Ses œuvres sont exposées dans les Musées :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FABRE de Montpellier (50 toiles)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PAUL VALERY à Sète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MEDARD à Lunel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14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20AD1A-F84F-98C3-A065-88B79381B9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3219" y="485340"/>
            <a:ext cx="8819253" cy="58873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217E78-1511-69D9-465E-47924B5AB66E}"/>
              </a:ext>
            </a:extLst>
          </p:cNvPr>
          <p:cNvSpPr txBox="1"/>
          <p:nvPr/>
        </p:nvSpPr>
        <p:spPr>
          <a:xfrm>
            <a:off x="329783" y="3699457"/>
            <a:ext cx="2383436" cy="1200329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MEDARD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À LUNEL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(Hérault)</a:t>
            </a:r>
          </a:p>
        </p:txBody>
      </p:sp>
    </p:spTree>
    <p:extLst>
      <p:ext uri="{BB962C8B-B14F-4D97-AF65-F5344CB8AC3E}">
        <p14:creationId xmlns:p14="http://schemas.microsoft.com/office/powerpoint/2010/main" val="396702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5DFB0C-9B67-F971-8202-823612B2F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445411"/>
            <a:ext cx="9525000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625A03-0F0C-7199-BB2A-01B25C769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764" y="665513"/>
            <a:ext cx="9165452" cy="51506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028F17-E770-EE7C-FEA9-182D5AE643D1}"/>
              </a:ext>
            </a:extLst>
          </p:cNvPr>
          <p:cNvSpPr txBox="1"/>
          <p:nvPr/>
        </p:nvSpPr>
        <p:spPr>
          <a:xfrm>
            <a:off x="9640435" y="3655317"/>
            <a:ext cx="2278505" cy="1200329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FABRE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Montpellier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89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1A0C37-E4F4-09C0-800E-B0B64D9D8A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3088" y="254833"/>
            <a:ext cx="4001143" cy="6138472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B379733-88CB-7AD9-4BBC-2ABAB7846ADC}"/>
              </a:ext>
            </a:extLst>
          </p:cNvPr>
          <p:cNvSpPr txBox="1"/>
          <p:nvPr/>
        </p:nvSpPr>
        <p:spPr>
          <a:xfrm>
            <a:off x="1057769" y="815690"/>
            <a:ext cx="58461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Il rencontre Valentine GROSS, peintre – en 1917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se marie. Le couple fréquente : CENDRARS – COLETTE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JOUVET – CHANEL – ERNST – STRAVINSKY aux bals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Mondains des Années folles.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COCTEAU lui commande des décors et, costumes pour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ses pièces – Charles DULLIN fait de même et, Carl DREYER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pour le fim muet ‘La Passion de jeanne d’Arc’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 couple va divorcer rn 1932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L’artiste s’installe au Mas de FOURQUES en 1929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propriété familiale dont il hérite.</a:t>
            </a:r>
          </a:p>
        </p:txBody>
      </p:sp>
    </p:spTree>
    <p:extLst>
      <p:ext uri="{BB962C8B-B14F-4D97-AF65-F5344CB8AC3E}">
        <p14:creationId xmlns:p14="http://schemas.microsoft.com/office/powerpoint/2010/main" val="89397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E5BB4D-A76B-0750-27C2-46B3C67E7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105" y="971550"/>
            <a:ext cx="3810000" cy="49149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68352E-9B27-B41C-C1AA-BF66084200C9}"/>
              </a:ext>
            </a:extLst>
          </p:cNvPr>
          <p:cNvSpPr txBox="1"/>
          <p:nvPr/>
        </p:nvSpPr>
        <p:spPr>
          <a:xfrm>
            <a:off x="1411002" y="5990959"/>
            <a:ext cx="3597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Personnages du livre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09324DC-9578-B92A-4675-5EE8C641504F}"/>
              </a:ext>
            </a:extLst>
          </p:cNvPr>
          <p:cNvSpPr txBox="1"/>
          <p:nvPr/>
        </p:nvSpPr>
        <p:spPr>
          <a:xfrm>
            <a:off x="5636302" y="686737"/>
            <a:ext cx="5572593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Euphrosine MUNSTEX, émigrée Russe, l’aide et, lui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présente sa seconde épouse Lauretta Hope Nicholson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le mariage a lieu en 1949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Le couple aura 7 enfants ( 5 filles et 2 garçons)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rencontre Fréderic MISTRAL, découvre la Camargue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Et le monde des félibres avec la variété des paysages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du bord de mer à la Camargue, plaine, collines, 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Pic Saint Loup (au Nord de Montpellier), les Cévennes..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Son atelier, installé au milieu de la Nature décrit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L’Aveyron et NANT – les Causses du LARZAC  etc…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est aussi Illustrateur et Ecrivain……..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7721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C2AC0E-737D-0C97-FFBF-4FE9A321C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682646"/>
            <a:ext cx="8572500" cy="57245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424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7392CF-7FAA-D796-1751-35A525E483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5" y="279000"/>
            <a:ext cx="921598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664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C00A1CC1-FA24-3907-EAC4-2B856F284435}"/>
              </a:ext>
            </a:extLst>
          </p:cNvPr>
          <p:cNvSpPr txBox="1"/>
          <p:nvPr/>
        </p:nvSpPr>
        <p:spPr>
          <a:xfrm>
            <a:off x="6336892" y="3307648"/>
            <a:ext cx="41822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‘l’Homme à la pâquerette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Jean HUGO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80716F5-D788-0D3A-F960-453CDE6BCD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2853" y="412704"/>
            <a:ext cx="4423147" cy="6097418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94393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E97FC4-FC1C-89C4-819C-F9BD4C5472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738" y="531285"/>
            <a:ext cx="6932851" cy="57954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3B3946-9786-5322-A27C-EF092E7FACCE}"/>
              </a:ext>
            </a:extLst>
          </p:cNvPr>
          <p:cNvSpPr txBox="1"/>
          <p:nvPr/>
        </p:nvSpPr>
        <p:spPr>
          <a:xfrm>
            <a:off x="8244589" y="4258896"/>
            <a:ext cx="3282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Mazet  par Jean HUGO</a:t>
            </a:r>
          </a:p>
        </p:txBody>
      </p:sp>
    </p:spTree>
    <p:extLst>
      <p:ext uri="{BB962C8B-B14F-4D97-AF65-F5344CB8AC3E}">
        <p14:creationId xmlns:p14="http://schemas.microsoft.com/office/powerpoint/2010/main" val="213022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E48BD4-76F7-9B16-6770-6DCFB0C147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9129" y="279000"/>
            <a:ext cx="8873741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4797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B6E4AF-2D9A-21AF-371D-2465C5F1D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243" y="674557"/>
            <a:ext cx="9532338" cy="55088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52060C-4C73-816E-37BF-37A61B91CE71}"/>
              </a:ext>
            </a:extLst>
          </p:cNvPr>
          <p:cNvSpPr txBox="1"/>
          <p:nvPr/>
        </p:nvSpPr>
        <p:spPr>
          <a:xfrm>
            <a:off x="935513" y="2882545"/>
            <a:ext cx="20236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Paysage du NORD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(les terrils)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Jean HUGO</a:t>
            </a:r>
          </a:p>
        </p:txBody>
      </p:sp>
    </p:spTree>
    <p:extLst>
      <p:ext uri="{BB962C8B-B14F-4D97-AF65-F5344CB8AC3E}">
        <p14:creationId xmlns:p14="http://schemas.microsoft.com/office/powerpoint/2010/main" val="148531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2C9DB7-EE5D-402A-6F07-E9818866F0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573" y="277318"/>
            <a:ext cx="7674964" cy="63033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667139-5D03-9D32-4E4F-EA37D12EAFD6}"/>
              </a:ext>
            </a:extLst>
          </p:cNvPr>
          <p:cNvSpPr txBox="1"/>
          <p:nvPr/>
        </p:nvSpPr>
        <p:spPr>
          <a:xfrm>
            <a:off x="8639537" y="3429000"/>
            <a:ext cx="27881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 HUGO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Nature morte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45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867EE9-7D06-AEA6-655E-20E47FE68C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580" y="271220"/>
            <a:ext cx="7534779" cy="63155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DAC49F-C5D3-E87C-BBE9-A901E910CE6F}"/>
              </a:ext>
            </a:extLst>
          </p:cNvPr>
          <p:cNvSpPr txBox="1"/>
          <p:nvPr/>
        </p:nvSpPr>
        <p:spPr>
          <a:xfrm>
            <a:off x="997641" y="3428999"/>
            <a:ext cx="3068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aux 3 vases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Jean HUGO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41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208C2A-5EDC-3509-82F8-D403B9FB9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957" y="430487"/>
            <a:ext cx="8829207" cy="587402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8428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79DA525-9F2A-A527-DD8E-5EC43AB7664C}"/>
              </a:ext>
            </a:extLst>
          </p:cNvPr>
          <p:cNvSpPr txBox="1"/>
          <p:nvPr/>
        </p:nvSpPr>
        <p:spPr>
          <a:xfrm>
            <a:off x="640774" y="2950106"/>
            <a:ext cx="22635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 HUGO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scène antique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Paysage du bord de mer et montagne..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CEF176-ABBD-BDEE-71EC-956883A43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1842" y="722533"/>
            <a:ext cx="8869384" cy="54129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0611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EE2587-40F9-E127-22BA-67757972C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614" y="331656"/>
            <a:ext cx="7762642" cy="6336851"/>
          </a:xfrm>
          <a:prstGeom prst="rect">
            <a:avLst/>
          </a:prstGeom>
          <a:ln w="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D8692C-5E12-8300-2B48-0049E8104E6A}"/>
              </a:ext>
            </a:extLst>
          </p:cNvPr>
          <p:cNvSpPr txBox="1"/>
          <p:nvPr/>
        </p:nvSpPr>
        <p:spPr>
          <a:xfrm>
            <a:off x="8891067" y="3631209"/>
            <a:ext cx="2968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Trois Chevaux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1975 -  Jean HUGO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7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2BB5F4C-D617-A04E-13C2-AA819068C9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8524" y="372181"/>
            <a:ext cx="7824865" cy="6209233"/>
          </a:xfrm>
          <a:prstGeom prst="rect">
            <a:avLst/>
          </a:prstGeom>
          <a:ln w="444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65809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9104813-D743-24E4-1D52-A409D47FB9CD}"/>
              </a:ext>
            </a:extLst>
          </p:cNvPr>
          <p:cNvSpPr txBox="1"/>
          <p:nvPr/>
        </p:nvSpPr>
        <p:spPr>
          <a:xfrm>
            <a:off x="8848208" y="3286042"/>
            <a:ext cx="29830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Gêniez de Bertrand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par jean HUGO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17E960F-19B6-EBAC-C8D4-AEA3BEDE54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88" y="729000"/>
            <a:ext cx="7921782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0059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56A1F4-F021-37CC-8487-3B77771BA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914" y="540453"/>
            <a:ext cx="8933648" cy="577709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DF6559-2C1E-0A70-1C8E-843B931004CC}"/>
              </a:ext>
            </a:extLst>
          </p:cNvPr>
          <p:cNvSpPr txBox="1"/>
          <p:nvPr/>
        </p:nvSpPr>
        <p:spPr>
          <a:xfrm>
            <a:off x="476519" y="3003997"/>
            <a:ext cx="25333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Cheval à la robe pie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par jean HUGO</a:t>
            </a:r>
          </a:p>
        </p:txBody>
      </p:sp>
    </p:spTree>
    <p:extLst>
      <p:ext uri="{BB962C8B-B14F-4D97-AF65-F5344CB8AC3E}">
        <p14:creationId xmlns:p14="http://schemas.microsoft.com/office/powerpoint/2010/main" val="241779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46BBCD-5B34-BC53-1967-7BD8B9E95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8720" y="83528"/>
            <a:ext cx="8139659" cy="656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2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D010BB-518F-48E7-56FC-B0CE0781A8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6971" y="743262"/>
            <a:ext cx="9138058" cy="53714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EEB054-5D65-1F1A-5D9E-2C0D9D0AD32B}"/>
              </a:ext>
            </a:extLst>
          </p:cNvPr>
          <p:cNvSpPr txBox="1"/>
          <p:nvPr/>
        </p:nvSpPr>
        <p:spPr>
          <a:xfrm>
            <a:off x="2665926" y="6015173"/>
            <a:ext cx="9034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la localité de LUNEL (Hérault) par Jean HUGO</a:t>
            </a:r>
          </a:p>
        </p:txBody>
      </p:sp>
    </p:spTree>
    <p:extLst>
      <p:ext uri="{BB962C8B-B14F-4D97-AF65-F5344CB8AC3E}">
        <p14:creationId xmlns:p14="http://schemas.microsoft.com/office/powerpoint/2010/main" val="210363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7B3693-213A-5842-2BD0-C0BA76E714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596" y="95250"/>
            <a:ext cx="7877175" cy="6667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DB00416-376C-0E33-7558-604CA0B44189}"/>
              </a:ext>
            </a:extLst>
          </p:cNvPr>
          <p:cNvSpPr txBox="1"/>
          <p:nvPr/>
        </p:nvSpPr>
        <p:spPr>
          <a:xfrm>
            <a:off x="579549" y="3882337"/>
            <a:ext cx="2627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de Village en catalogne  par Jean Hugo</a:t>
            </a:r>
          </a:p>
        </p:txBody>
      </p:sp>
    </p:spTree>
    <p:extLst>
      <p:ext uri="{BB962C8B-B14F-4D97-AF65-F5344CB8AC3E}">
        <p14:creationId xmlns:p14="http://schemas.microsoft.com/office/powerpoint/2010/main" val="72083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F068710-FE89-3810-9B00-4AF516EE2B50}"/>
              </a:ext>
            </a:extLst>
          </p:cNvPr>
          <p:cNvSpPr txBox="1"/>
          <p:nvPr/>
        </p:nvSpPr>
        <p:spPr>
          <a:xfrm>
            <a:off x="3833752" y="5898167"/>
            <a:ext cx="5606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 HUGO «  les métamorphoses »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21183B0-F1E3-FCA7-08C5-89F36190F6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711" y="729000"/>
            <a:ext cx="9204578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192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A555DB0-A5F9-11B8-5A4E-DEC603A0D3B2}"/>
              </a:ext>
            </a:extLst>
          </p:cNvPr>
          <p:cNvSpPr txBox="1"/>
          <p:nvPr/>
        </p:nvSpPr>
        <p:spPr>
          <a:xfrm>
            <a:off x="8642146" y="3428999"/>
            <a:ext cx="2983043" cy="1569660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Paysage avec des arbres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Jean HUGO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C7D7C34-49AE-28F4-56F9-548582ADAD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200" y="328612"/>
            <a:ext cx="7781925" cy="620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7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410834-C452-4C8A-4690-1B89F302A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2622" y="279000"/>
            <a:ext cx="635361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784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0DC99D-7997-4BC0-9012-DA33A6743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8074" y="619476"/>
            <a:ext cx="4248000" cy="561904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29441D-32EE-152B-D92F-BE434EE45D1C}"/>
              </a:ext>
            </a:extLst>
          </p:cNvPr>
          <p:cNvSpPr txBox="1"/>
          <p:nvPr/>
        </p:nvSpPr>
        <p:spPr>
          <a:xfrm>
            <a:off x="4008074" y="6296292"/>
            <a:ext cx="5870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du peintre Jean HUGO</a:t>
            </a:r>
          </a:p>
        </p:txBody>
      </p:sp>
    </p:spTree>
    <p:extLst>
      <p:ext uri="{BB962C8B-B14F-4D97-AF65-F5344CB8AC3E}">
        <p14:creationId xmlns:p14="http://schemas.microsoft.com/office/powerpoint/2010/main" val="101623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80DF97C6-63BD-07BC-655D-85FB28BB0F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5067" y="561131"/>
            <a:ext cx="8961865" cy="57357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B90BF8-6C71-C97D-3D37-F02EA33AB35B}"/>
              </a:ext>
            </a:extLst>
          </p:cNvPr>
          <p:cNvSpPr txBox="1"/>
          <p:nvPr/>
        </p:nvSpPr>
        <p:spPr>
          <a:xfrm>
            <a:off x="3116687" y="6066036"/>
            <a:ext cx="7885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Mas Fourques Propriété Familiale  Jean Hugo</a:t>
            </a:r>
          </a:p>
        </p:txBody>
      </p:sp>
    </p:spTree>
    <p:extLst>
      <p:ext uri="{BB962C8B-B14F-4D97-AF65-F5344CB8AC3E}">
        <p14:creationId xmlns:p14="http://schemas.microsoft.com/office/powerpoint/2010/main" val="364022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dessin, Visage humain&#10;&#10;Description générée automatiquement">
            <a:extLst>
              <a:ext uri="{FF2B5EF4-FFF2-40B4-BE49-F238E27FC236}">
                <a16:creationId xmlns:a16="http://schemas.microsoft.com/office/drawing/2014/main" id="{A4FA118B-28BC-AB45-6FA2-1E3F62862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0D1EB4-7D16-3422-E8E6-40B08B88B48E}"/>
              </a:ext>
            </a:extLst>
          </p:cNvPr>
          <p:cNvSpPr txBox="1"/>
          <p:nvPr/>
        </p:nvSpPr>
        <p:spPr>
          <a:xfrm>
            <a:off x="3425780" y="5810250"/>
            <a:ext cx="7534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 Hugo Dans Son Atelier Du Mas Fourques </a:t>
            </a:r>
          </a:p>
        </p:txBody>
      </p:sp>
    </p:spTree>
    <p:extLst>
      <p:ext uri="{BB962C8B-B14F-4D97-AF65-F5344CB8AC3E}">
        <p14:creationId xmlns:p14="http://schemas.microsoft.com/office/powerpoint/2010/main" val="103655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A403D96-E8B0-BB83-81ED-DC7F4E3CE6AB}"/>
              </a:ext>
            </a:extLst>
          </p:cNvPr>
          <p:cNvSpPr txBox="1"/>
          <p:nvPr/>
        </p:nvSpPr>
        <p:spPr>
          <a:xfrm>
            <a:off x="1747889" y="820410"/>
            <a:ext cx="93279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L’Artiste Peintre  Jean Hugo Au Cœur De La Camargue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AFF9563-3E29-FAF3-4AEB-00AF9255EADD}"/>
              </a:ext>
            </a:extLst>
          </p:cNvPr>
          <p:cNvSpPr txBox="1"/>
          <p:nvPr/>
        </p:nvSpPr>
        <p:spPr>
          <a:xfrm>
            <a:off x="2923505" y="2171304"/>
            <a:ext cx="8512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3F68ED6-1A37-5DFB-1A13-B539D976ABB2}"/>
              </a:ext>
            </a:extLst>
          </p:cNvPr>
          <p:cNvSpPr txBox="1"/>
          <p:nvPr/>
        </p:nvSpPr>
        <p:spPr>
          <a:xfrm>
            <a:off x="4063284" y="3029755"/>
            <a:ext cx="6233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ABB4F0C-21DE-B9C0-A242-8C634793712B}"/>
              </a:ext>
            </a:extLst>
          </p:cNvPr>
          <p:cNvSpPr txBox="1"/>
          <p:nvPr/>
        </p:nvSpPr>
        <p:spPr>
          <a:xfrm>
            <a:off x="5370491" y="4101922"/>
            <a:ext cx="4069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7007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hecker/>
      </p:transition>
    </mc:Choice>
    <mc:Fallback xmlns=""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449</Words>
  <Application>Microsoft Office PowerPoint</Application>
  <PresentationFormat>Grand écran</PresentationFormat>
  <Paragraphs>92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2024-07-04T13:07:52Z</dcterms:created>
  <dcterms:modified xsi:type="dcterms:W3CDTF">2024-07-05T08:13:17Z</dcterms:modified>
</cp:coreProperties>
</file>