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66" r:id="rId2"/>
    <p:sldId id="369" r:id="rId3"/>
    <p:sldId id="373" r:id="rId4"/>
    <p:sldId id="372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NvIWrBuU1zmr3mIJRZ/yw==" hashData="j4FLokoIS46SjkzA0JFQZAWVy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D6D"/>
    <a:srgbClr val="7777A5"/>
    <a:srgbClr val="002448"/>
    <a:srgbClr val="005EBC"/>
    <a:srgbClr val="00458A"/>
    <a:srgbClr val="004F9E"/>
    <a:srgbClr val="003264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067" autoAdjust="0"/>
    <p:restoredTop sz="94660"/>
  </p:normalViewPr>
  <p:slideViewPr>
    <p:cSldViewPr>
      <p:cViewPr>
        <p:scale>
          <a:sx n="82" d="100"/>
          <a:sy n="82" d="100"/>
        </p:scale>
        <p:origin x="-1277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A3B2AE-9792-4A07-9FF2-3BE945EB31FB}" type="datetimeFigureOut">
              <a:rPr lang="fr-FR"/>
              <a:pPr>
                <a:defRPr/>
              </a:pPr>
              <a:t>17/05/2024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341815-277A-46E2-81BC-96732A5AB9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36687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D026AD-C6D1-4CBB-A6B5-1617DCED078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50919B-B3DB-4024-A7AE-997524F55DC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D8B92E-AA88-4AC6-8A6B-D5F970697C5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4866B3-0AD2-4B78-98CB-82787BD1D99A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664C1-C480-41FF-9ADA-298067C277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4611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88B0D-4C17-4881-9FDC-516F316CEF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5292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CEB5C-599E-489F-B476-C5BE1E8FDD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9729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A8546-49ED-4010-80C0-D9C23D0C4A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522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D8BCC-9715-46F2-9FB7-1E2CE21FD9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1222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75F6E-D5C8-412C-97AF-3EA40C27EB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3204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DD4632-2A67-4812-8727-C1FF2B16CC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671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A12CA-C9EF-448C-857F-9694F332F4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0052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15BF9-4D94-4F07-984A-4D4BC3D6C0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2435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9FD46-951C-49B9-8A23-EBA719FFFD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9986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3C5CC-B12D-4D9F-AB1C-43666113B9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9711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chemeClr val="tx1">
                <a:lumMod val="65000"/>
              </a:schemeClr>
            </a:gs>
            <a:gs pos="91000">
              <a:schemeClr val="accent4">
                <a:lumMod val="10000"/>
              </a:schemeClr>
            </a:gs>
            <a:gs pos="89000">
              <a:srgbClr val="FF6D6D"/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86B8952-9C11-42FA-8DA6-4D20C563CB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image" Target="../media/image1.jpe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png"/><Relationship Id="rId21" Type="http://schemas.openxmlformats.org/officeDocument/2006/relationships/audio" Target="../media/audio7.wav"/><Relationship Id="rId34" Type="http://schemas.openxmlformats.org/officeDocument/2006/relationships/image" Target="../media/image33.jpeg"/><Relationship Id="rId42" Type="http://schemas.microsoft.com/office/2007/relationships/hdphoto" Target="../media/hdphoto2.wdp"/><Relationship Id="rId47" Type="http://schemas.openxmlformats.org/officeDocument/2006/relationships/image" Target="../media/image40.png"/><Relationship Id="rId50" Type="http://schemas.microsoft.com/office/2007/relationships/hdphoto" Target="../media/hdphoto6.wdp"/><Relationship Id="rId55" Type="http://schemas.openxmlformats.org/officeDocument/2006/relationships/image" Target="../media/image46.jpeg"/><Relationship Id="rId63" Type="http://schemas.openxmlformats.org/officeDocument/2006/relationships/image" Target="../media/image52.png"/><Relationship Id="rId68" Type="http://schemas.openxmlformats.org/officeDocument/2006/relationships/image" Target="../media/image56.jpe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4.jpeg"/><Relationship Id="rId29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4.wav"/><Relationship Id="rId40" Type="http://schemas.microsoft.com/office/2007/relationships/hdphoto" Target="../media/hdphoto1.wdp"/><Relationship Id="rId45" Type="http://schemas.openxmlformats.org/officeDocument/2006/relationships/image" Target="../media/image39.png"/><Relationship Id="rId53" Type="http://schemas.openxmlformats.org/officeDocument/2006/relationships/image" Target="../media/image44.jpeg"/><Relationship Id="rId58" Type="http://schemas.openxmlformats.org/officeDocument/2006/relationships/image" Target="../media/image49.png"/><Relationship Id="rId66" Type="http://schemas.openxmlformats.org/officeDocument/2006/relationships/image" Target="../media/image54.png"/><Relationship Id="rId5" Type="http://schemas.openxmlformats.org/officeDocument/2006/relationships/image" Target="../media/image7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image" Target="../media/image41.png"/><Relationship Id="rId57" Type="http://schemas.openxmlformats.org/officeDocument/2006/relationships/image" Target="../media/image48.jpeg"/><Relationship Id="rId61" Type="http://schemas.microsoft.com/office/2007/relationships/hdphoto" Target="../media/hdphoto8.wdp"/><Relationship Id="rId10" Type="http://schemas.openxmlformats.org/officeDocument/2006/relationships/image" Target="../media/image19.gif"/><Relationship Id="rId19" Type="http://schemas.openxmlformats.org/officeDocument/2006/relationships/audio" Target="../media/audio6.wav"/><Relationship Id="rId31" Type="http://schemas.openxmlformats.org/officeDocument/2006/relationships/audio" Target="../media/audio11.wav"/><Relationship Id="rId44" Type="http://schemas.microsoft.com/office/2007/relationships/hdphoto" Target="../media/hdphoto3.wdp"/><Relationship Id="rId52" Type="http://schemas.openxmlformats.org/officeDocument/2006/relationships/image" Target="../media/image43.png"/><Relationship Id="rId60" Type="http://schemas.openxmlformats.org/officeDocument/2006/relationships/image" Target="../media/image50.png"/><Relationship Id="rId65" Type="http://schemas.openxmlformats.org/officeDocument/2006/relationships/image" Target="../media/image53.png"/><Relationship Id="rId4" Type="http://schemas.openxmlformats.org/officeDocument/2006/relationships/image" Target="../media/image15.png"/><Relationship Id="rId9" Type="http://schemas.openxmlformats.org/officeDocument/2006/relationships/image" Target="../media/image13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10.wav"/><Relationship Id="rId30" Type="http://schemas.openxmlformats.org/officeDocument/2006/relationships/image" Target="../media/image31.jpeg"/><Relationship Id="rId35" Type="http://schemas.openxmlformats.org/officeDocument/2006/relationships/audio" Target="../media/audio13.wav"/><Relationship Id="rId43" Type="http://schemas.openxmlformats.org/officeDocument/2006/relationships/image" Target="../media/image38.png"/><Relationship Id="rId48" Type="http://schemas.microsoft.com/office/2007/relationships/hdphoto" Target="../media/hdphoto5.wdp"/><Relationship Id="rId56" Type="http://schemas.openxmlformats.org/officeDocument/2006/relationships/image" Target="../media/image47.jpeg"/><Relationship Id="rId64" Type="http://schemas.microsoft.com/office/2007/relationships/hdphoto" Target="../media/hdphoto9.wdp"/><Relationship Id="rId69" Type="http://schemas.openxmlformats.org/officeDocument/2006/relationships/image" Target="../media/image57.jpeg"/><Relationship Id="rId8" Type="http://schemas.openxmlformats.org/officeDocument/2006/relationships/image" Target="../media/image18.gif"/><Relationship Id="rId51" Type="http://schemas.openxmlformats.org/officeDocument/2006/relationships/image" Target="../media/image42.gif"/><Relationship Id="rId3" Type="http://schemas.openxmlformats.org/officeDocument/2006/relationships/image" Target="../media/image14.png"/><Relationship Id="rId12" Type="http://schemas.openxmlformats.org/officeDocument/2006/relationships/image" Target="../media/image21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2.wav"/><Relationship Id="rId38" Type="http://schemas.openxmlformats.org/officeDocument/2006/relationships/image" Target="../media/image35.jpeg"/><Relationship Id="rId46" Type="http://schemas.microsoft.com/office/2007/relationships/hdphoto" Target="../media/hdphoto4.wdp"/><Relationship Id="rId59" Type="http://schemas.microsoft.com/office/2007/relationships/hdphoto" Target="../media/hdphoto7.wdp"/><Relationship Id="rId67" Type="http://schemas.openxmlformats.org/officeDocument/2006/relationships/image" Target="../media/image55.png"/><Relationship Id="rId20" Type="http://schemas.openxmlformats.org/officeDocument/2006/relationships/image" Target="../media/image26.jpeg"/><Relationship Id="rId41" Type="http://schemas.openxmlformats.org/officeDocument/2006/relationships/image" Target="../media/image37.png"/><Relationship Id="rId54" Type="http://schemas.openxmlformats.org/officeDocument/2006/relationships/image" Target="../media/image45.jpeg"/><Relationship Id="rId62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C:\Users\JCL\Desktop\aaaa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. 2210.wav">
            <a:hlinkClick r:id="" action="ppaction://media"/>
          </p:cNvPr>
          <p:cNvPicPr>
            <a:picLocks noRot="1" noChangeAspect="1"/>
          </p:cNvPicPr>
          <p:nvPr>
            <a:wavAudioFile r:embed="rId1" name="08. Feed Your Lov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6. 2257.wav">
            <a:hlinkClick r:id="" action="ppaction://media"/>
          </p:cNvPr>
          <p:cNvPicPr>
            <a:picLocks noRot="1" noChangeAspect="1"/>
          </p:cNvPicPr>
          <p:nvPr>
            <a:wavAudioFile r:embed="rId2" name="06. Mama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pic2273.wav">
            <a:hlinkClick r:id="" action="ppaction://media"/>
          </p:cNvPr>
          <p:cNvPicPr>
            <a:picLocks noRot="1" noChangeAspect="1"/>
          </p:cNvPicPr>
          <p:nvPr>
            <a:wavAudioFile r:embed="rId3" name="Spice Girl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773" y="6255908"/>
            <a:ext cx="772666" cy="264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3" descr="C:\Users\JCL\Desktop\cd2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5" y="528638"/>
            <a:ext cx="676275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cover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743" y="1694042"/>
            <a:ext cx="3448060" cy="346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3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249363" y="1212850"/>
            <a:ext cx="663575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Sorti à l'origine le 4 novembre 1996, le premier album studio des </a:t>
            </a:r>
            <a:r>
              <a:rPr lang="fr-FR" sz="2000" b="1" dirty="0" err="1">
                <a:solidFill>
                  <a:srgbClr val="FFC000"/>
                </a:solidFill>
              </a:rPr>
              <a:t>Spice</a:t>
            </a:r>
            <a:r>
              <a:rPr lang="fr-FR" sz="2000" b="1" dirty="0">
                <a:solidFill>
                  <a:srgbClr val="FFC000"/>
                </a:solidFill>
              </a:rPr>
              <a:t> Girls </a:t>
            </a:r>
            <a:r>
              <a:rPr lang="fr-FR" sz="2000" b="1" dirty="0" err="1">
                <a:solidFill>
                  <a:srgbClr val="FFC000"/>
                </a:solidFill>
              </a:rPr>
              <a:t>Spice</a:t>
            </a:r>
            <a:r>
              <a:rPr lang="fr-FR" sz="2000" b="1" dirty="0">
                <a:solidFill>
                  <a:srgbClr val="FFC000"/>
                </a:solidFill>
              </a:rPr>
              <a:t> fête ses 25 ans cette année ! L'album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contient les singles "</a:t>
            </a:r>
            <a:r>
              <a:rPr lang="fr-FR" sz="2000" b="1" dirty="0" err="1">
                <a:solidFill>
                  <a:srgbClr val="FFC000"/>
                </a:solidFill>
              </a:rPr>
              <a:t>Wannabe</a:t>
            </a:r>
            <a:r>
              <a:rPr lang="fr-FR" sz="2000" b="1" dirty="0">
                <a:solidFill>
                  <a:srgbClr val="FFC000"/>
                </a:solidFill>
              </a:rPr>
              <a:t>", "2 </a:t>
            </a:r>
            <a:r>
              <a:rPr lang="fr-FR" sz="2000" b="1" dirty="0" err="1">
                <a:solidFill>
                  <a:srgbClr val="FFC000"/>
                </a:solidFill>
              </a:rPr>
              <a:t>Become</a:t>
            </a:r>
            <a:r>
              <a:rPr lang="fr-FR" sz="2000" b="1" dirty="0">
                <a:solidFill>
                  <a:srgbClr val="FFC000"/>
                </a:solidFill>
              </a:rPr>
              <a:t> 1" et "Say </a:t>
            </a:r>
            <a:r>
              <a:rPr lang="fr-FR" sz="2000" b="1" dirty="0" err="1">
                <a:solidFill>
                  <a:srgbClr val="FFC000"/>
                </a:solidFill>
              </a:rPr>
              <a:t>You'll</a:t>
            </a:r>
            <a:r>
              <a:rPr lang="fr-FR" sz="2000" b="1" dirty="0">
                <a:solidFill>
                  <a:srgbClr val="FFC000"/>
                </a:solidFill>
              </a:rPr>
              <a:t> Be There" et est l'album le plus vendu de l'histoire de la musique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par un groupe de filles et l'un des albums les plus vendus de tous les temps. . L'ensemble de 2CD comprend l'album original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ainsi que des pistes bonus et des faces B tirées des singles à succès, ainsi qu'une sélection de nombreux remix commandés </a:t>
            </a:r>
          </a:p>
          <a:p>
            <a:pPr algn="ctr" eaLnBrk="1" hangingPunct="1"/>
            <a:r>
              <a:rPr lang="fr-FR" sz="2000" b="1" dirty="0">
                <a:solidFill>
                  <a:srgbClr val="FFC000"/>
                </a:solidFill>
              </a:rPr>
              <a:t>pour les singles et des démos supplémentaires inédites</a:t>
            </a:r>
            <a:r>
              <a:rPr lang="fr-FR" sz="1600" b="1" dirty="0">
                <a:solidFill>
                  <a:srgbClr val="FFC000"/>
                </a:solidFill>
              </a:rPr>
              <a:t>.</a:t>
            </a:r>
            <a:endParaRPr lang="en-US" sz="1600" b="1" dirty="0">
              <a:solidFill>
                <a:srgbClr val="FFC000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5" descr="C:\Users\JCL\Desktop\Que-sont-devenues-les-Spice-Girls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049659"/>
            <a:ext cx="5211688" cy="364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542256" y="1165126"/>
            <a:ext cx="604996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Vouloir (3:23)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Dis que tu seras là (4:08)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2 Devenir 1 (4:03)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Maman (5:48)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Chose d'amour (6:25)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Ramène-moi à la maison (4:08)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L'amant de la dernière fois (4:06)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Nourrissez votre amour (5:12)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Si tu ne peux pas danser (3:36)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Qui penses-tu être (3:48)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Une de ces filles (3:33)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</a:t>
            </a:r>
            <a:r>
              <a:rPr lang="fr-FR" sz="1200" b="1" dirty="0" err="1">
                <a:solidFill>
                  <a:srgbClr val="FFC000"/>
                </a:solidFill>
              </a:rPr>
              <a:t>Spice</a:t>
            </a:r>
            <a:r>
              <a:rPr lang="fr-FR" sz="1200" b="1" dirty="0">
                <a:solidFill>
                  <a:srgbClr val="FFC000"/>
                </a:solidFill>
              </a:rPr>
              <a:t> Chat 2 "Allons-nous dire 'Au revoir' alors ?" </a:t>
            </a:r>
            <a:endParaRPr lang="en-US" sz="1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5" name="01. Wannabe (Dave Way Alternative Mix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7" name="02. Say You'll Be There (7” Radio Mix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4" descr="C:\Users\Marie-Jose\Desktop\NUMEROS JUKEBOX NOIR\4 (FILEminimizer).jpg">
            <a:hlinkClick r:id="" action="ppaction://noaction" highlightClick="1">
              <a:snd r:embed="rId19" name="04. Mama (Biffco Mix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3" descr="C:\Users\Marie-Jose\Desktop\NUMEROS JUKEBOX NOIR\3 (FILEminimizer).jpg">
            <a:hlinkClick r:id="" action="ppaction://noaction" highlightClick="1">
              <a:snd r:embed="rId21" name="03. 2 Become 1 (Orchestral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3" name="05. Love Thing (12- Unlimited Groove Mix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5" name="06. Take Me Hom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7" descr="C:\Users\Marie-Jose\Desktop\NUMEROS JUKEBOX NOIR\7 (FILEminimizer).jpg">
            <a:hlinkClick r:id="" action="ppaction://noaction" highlightClick="1">
              <a:snd r:embed="rId27" name="07. Last Time Lover (Demo Version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8" descr="C:\Users\Marie-Jose\Desktop\NUMEROS JUKEBOX NOIR\8 (FILEminimizer).jpg">
            <a:hlinkClick r:id="" action="ppaction://noaction" highlightClick="1">
              <a:snd r:embed="rId29" name="08. Feed Your Lov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9" descr="C:\Users\Marie-Jose\Desktop\NUMEROS JUKEBOX NOIR\9 (FILEminimizer).jpg">
            <a:hlinkClick r:id="" action="ppaction://noaction" highlightClick="1">
              <a:snd r:embed="rId31" name="09. If U Can't Dance (Demo Version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0" descr="C:\Users\Marie-Jose\Desktop\NUMEROS JUKEBOX NOIR\10 (FILEminimizer).jpg">
            <a:hlinkClick r:id="" action="ppaction://noaction" highlightClick="1">
              <a:snd r:embed="rId33" name="10. Who Do You Think You Are (Demo Version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1" descr="C:\Users\Marie-Jose\Desktop\NUMEROS JUKEBOX NOIR\11 (FILEminimizer).jpg">
            <a:hlinkClick r:id="" action="ppaction://noaction" highlightClick="1">
              <a:snd r:embed="rId35" name="11. One Of These Girl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2" descr="C:\Users\Marie-Jose\Desktop\NUMEROS JUKEBOX NOIR\12 (FILEminimizer).jpg">
            <a:hlinkClick r:id="" action="ppaction://noaction" highlightClick="1">
              <a:snd r:embed="rId37" name="12. Spice Chat 2 “Shall We Say ‘Goodbye’ Then-’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696" y="390207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269" y="5008563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59" descr="C:\Users\JCL\Desktop\Les-Spice-Girls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00" y="2689225"/>
            <a:ext cx="2614613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56" descr="C:\Users\JCL\Desktop\SMYLET 2\fleurs 2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218" y="5818621"/>
            <a:ext cx="769664" cy="736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3" name="Picture 2" descr="C:\Users\JCL\Desktop\cover.jp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430" y="1678346"/>
            <a:ext cx="1298935" cy="137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</Words>
  <Application>Microsoft Office PowerPoint</Application>
  <PresentationFormat>Affichage à l'écran (4:3)</PresentationFormat>
  <Paragraphs>21</Paragraphs>
  <Slides>4</Slides>
  <Notes>4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2024-05-17T11:12:14Z</dcterms:modified>
</cp:coreProperties>
</file>