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66" r:id="rId2"/>
    <p:sldId id="369" r:id="rId3"/>
    <p:sldId id="371" r:id="rId4"/>
    <p:sldId id="36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cajsF6FB3OWTkTUs8NYpA==" hashData="PQrv5iiRrjypHk0Ibh4jPI1CM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D6D"/>
    <a:srgbClr val="7777A5"/>
    <a:srgbClr val="002448"/>
    <a:srgbClr val="005EBC"/>
    <a:srgbClr val="00458A"/>
    <a:srgbClr val="004F9E"/>
    <a:srgbClr val="003264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41" autoAdjust="0"/>
    <p:restoredTop sz="94660"/>
  </p:normalViewPr>
  <p:slideViewPr>
    <p:cSldViewPr>
      <p:cViewPr>
        <p:scale>
          <a:sx n="85" d="100"/>
          <a:sy n="85" d="100"/>
        </p:scale>
        <p:origin x="-1032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9CDDF7-FD22-4C93-9995-D6B2CE28B782}" type="datetimeFigureOut">
              <a:rPr lang="fr-FR"/>
              <a:pPr>
                <a:defRPr/>
              </a:pPr>
              <a:t>17/05/2024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636A1D-B1AE-4CD0-B5BD-05B1BBE124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3769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F62B6B-5290-4481-8AE5-269071A974D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9404CD-0529-42BF-881B-9E3238518A2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DF0F99-905A-4735-BB1A-6647C621E4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737667-3F54-4FF4-B533-C00E6C0ADC6B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CDE6C-B7DE-47ED-BC18-4B800B42A6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0815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B45B-6F16-431A-85BB-887F732076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627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5A72D-95E4-45D4-8EF1-164C7190FF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121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74355-F3C1-47FD-ACB9-43A5065C25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6281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2BD05-43AF-457C-9214-438824CB2F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215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EE986-7E48-492B-B27A-CB0154C705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9018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6403C-ED5B-40AC-A5F7-82AD911007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6490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03E94-9B05-40B9-9CFF-CD0D417570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6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34AAB-9F51-4C45-8755-A39FB4625C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571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56AA5-40C4-41ED-8354-B47082101F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894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BC116-3CA3-4128-8D19-CAFBDBA18C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437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chemeClr val="tx1"/>
            </a:gs>
            <a:gs pos="91000">
              <a:schemeClr val="accent4">
                <a:lumMod val="10000"/>
              </a:schemeClr>
            </a:gs>
            <a:gs pos="89000">
              <a:srgbClr val="FF6D6D"/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943452-40DE-492D-8CAD-96256E1895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jpe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6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microsoft.com/office/2007/relationships/hdphoto" Target="../media/hdphoto8.wdp"/><Relationship Id="rId63" Type="http://schemas.openxmlformats.org/officeDocument/2006/relationships/image" Target="../media/image52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10.wav"/><Relationship Id="rId41" Type="http://schemas.openxmlformats.org/officeDocument/2006/relationships/image" Target="../media/image36.png"/><Relationship Id="rId54" Type="http://schemas.openxmlformats.org/officeDocument/2006/relationships/image" Target="../media/image46.png"/><Relationship Id="rId6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png"/><Relationship Id="rId40" Type="http://schemas.microsoft.com/office/2007/relationships/hdphoto" Target="../media/hdphoto4.wdp"/><Relationship Id="rId45" Type="http://schemas.openxmlformats.org/officeDocument/2006/relationships/image" Target="../media/image38.gif"/><Relationship Id="rId53" Type="http://schemas.microsoft.com/office/2007/relationships/hdphoto" Target="../media/hdphoto7.wdp"/><Relationship Id="rId58" Type="http://schemas.openxmlformats.org/officeDocument/2006/relationships/audio" Target="../media/audio1.wav"/><Relationship Id="rId5" Type="http://schemas.openxmlformats.org/officeDocument/2006/relationships/image" Target="../media/image6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9.jpeg"/><Relationship Id="rId36" Type="http://schemas.microsoft.com/office/2007/relationships/hdphoto" Target="../media/hdphoto2.wdp"/><Relationship Id="rId49" Type="http://schemas.openxmlformats.org/officeDocument/2006/relationships/image" Target="../media/image42.png"/><Relationship Id="rId57" Type="http://schemas.microsoft.com/office/2007/relationships/hdphoto" Target="../media/hdphoto9.wdp"/><Relationship Id="rId61" Type="http://schemas.openxmlformats.org/officeDocument/2006/relationships/image" Target="../media/image50.pn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6.wdp"/><Relationship Id="rId52" Type="http://schemas.openxmlformats.org/officeDocument/2006/relationships/image" Target="../media/image45.png"/><Relationship Id="rId60" Type="http://schemas.openxmlformats.org/officeDocument/2006/relationships/image" Target="../media/image49.png"/><Relationship Id="rId65" Type="http://schemas.openxmlformats.org/officeDocument/2006/relationships/image" Target="../media/image54.png"/><Relationship Id="rId4" Type="http://schemas.openxmlformats.org/officeDocument/2006/relationships/image" Target="../media/image14.png"/><Relationship Id="rId9" Type="http://schemas.openxmlformats.org/officeDocument/2006/relationships/image" Target="../media/image12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9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image" Target="../media/image37.png"/><Relationship Id="rId48" Type="http://schemas.openxmlformats.org/officeDocument/2006/relationships/image" Target="../media/image41.png"/><Relationship Id="rId56" Type="http://schemas.openxmlformats.org/officeDocument/2006/relationships/image" Target="../media/image47.png"/><Relationship Id="rId64" Type="http://schemas.openxmlformats.org/officeDocument/2006/relationships/image" Target="../media/image53.jpeg"/><Relationship Id="rId8" Type="http://schemas.openxmlformats.org/officeDocument/2006/relationships/image" Target="../media/image17.gif"/><Relationship Id="rId51" Type="http://schemas.openxmlformats.org/officeDocument/2006/relationships/image" Target="../media/image44.png"/><Relationship Id="rId3" Type="http://schemas.openxmlformats.org/officeDocument/2006/relationships/image" Target="../media/image13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2.png"/><Relationship Id="rId38" Type="http://schemas.microsoft.com/office/2007/relationships/hdphoto" Target="../media/hdphoto3.wdp"/><Relationship Id="rId46" Type="http://schemas.openxmlformats.org/officeDocument/2006/relationships/image" Target="../media/image39.jpeg"/><Relationship Id="rId5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C:\Users\JCL\Desktop\aaaa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6. 2255.wav">
            <a:hlinkClick r:id="" action="ppaction://media"/>
          </p:cNvPr>
          <p:cNvPicPr>
            <a:picLocks noRot="1" noChangeAspect="1"/>
          </p:cNvPicPr>
          <p:nvPr>
            <a:wavAudioFile r:embed="rId1" name="06. Mam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pic2255.wav">
            <a:hlinkClick r:id="" action="ppaction://media"/>
          </p:cNvPr>
          <p:cNvPicPr>
            <a:picLocks noRot="1" noChangeAspect="1"/>
          </p:cNvPicPr>
          <p:nvPr>
            <a:wavAudioFile r:embed="rId2" name="Spice Girl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090" y="6280547"/>
            <a:ext cx="628650" cy="21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1" y="2760661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2" descr="C:\Users\JCL\Desktop\cd1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8" y="544513"/>
            <a:ext cx="59372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JCL\Desktop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399" y="1716038"/>
            <a:ext cx="3476148" cy="344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3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331639" y="1212850"/>
            <a:ext cx="6480721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Sorti à l'origine le 4 novembre 1996, le premier album studio des </a:t>
            </a:r>
            <a:r>
              <a:rPr lang="fr-FR" sz="2000" b="1" dirty="0" err="1">
                <a:solidFill>
                  <a:srgbClr val="FFC000"/>
                </a:solidFill>
              </a:rPr>
              <a:t>Spice</a:t>
            </a:r>
            <a:r>
              <a:rPr lang="fr-FR" sz="2000" b="1" dirty="0">
                <a:solidFill>
                  <a:srgbClr val="FFC000"/>
                </a:solidFill>
              </a:rPr>
              <a:t> Girls </a:t>
            </a:r>
            <a:r>
              <a:rPr lang="fr-FR" sz="2000" b="1" dirty="0" err="1">
                <a:solidFill>
                  <a:srgbClr val="FFC000"/>
                </a:solidFill>
              </a:rPr>
              <a:t>Spice</a:t>
            </a:r>
            <a:r>
              <a:rPr lang="fr-FR" sz="2000" b="1" dirty="0">
                <a:solidFill>
                  <a:srgbClr val="FFC000"/>
                </a:solidFill>
              </a:rPr>
              <a:t> fête ses 25 ans cette année ! L'album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contient les singles "</a:t>
            </a:r>
            <a:r>
              <a:rPr lang="fr-FR" sz="2000" b="1" dirty="0" err="1">
                <a:solidFill>
                  <a:srgbClr val="FFC000"/>
                </a:solidFill>
              </a:rPr>
              <a:t>Wannabe</a:t>
            </a:r>
            <a:r>
              <a:rPr lang="fr-FR" sz="2000" b="1" dirty="0">
                <a:solidFill>
                  <a:srgbClr val="FFC000"/>
                </a:solidFill>
              </a:rPr>
              <a:t>", "2 </a:t>
            </a:r>
            <a:r>
              <a:rPr lang="fr-FR" sz="2000" b="1" dirty="0" err="1">
                <a:solidFill>
                  <a:srgbClr val="FFC000"/>
                </a:solidFill>
              </a:rPr>
              <a:t>Become</a:t>
            </a:r>
            <a:r>
              <a:rPr lang="fr-FR" sz="2000" b="1" dirty="0">
                <a:solidFill>
                  <a:srgbClr val="FFC000"/>
                </a:solidFill>
              </a:rPr>
              <a:t> 1" et "Say </a:t>
            </a:r>
            <a:r>
              <a:rPr lang="fr-FR" sz="2000" b="1" dirty="0" err="1">
                <a:solidFill>
                  <a:srgbClr val="FFC000"/>
                </a:solidFill>
              </a:rPr>
              <a:t>You'll</a:t>
            </a:r>
            <a:r>
              <a:rPr lang="fr-FR" sz="2000" b="1" dirty="0">
                <a:solidFill>
                  <a:srgbClr val="FFC000"/>
                </a:solidFill>
              </a:rPr>
              <a:t> Be There" et est l'album le plus vendu de l'histoire de la musique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par un groupe de filles et l'un des albums les plus vendus de tous les temps. . L'ensemble de 2CD comprend l'album original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ainsi que des pistes bonus et des faces B tirées des singles à succès, ainsi qu'une sélection de nombreux remix commandés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pour les singles et des démos supplémentaires inédites</a:t>
            </a:r>
            <a:r>
              <a:rPr lang="fr-FR" sz="1600" b="1" dirty="0">
                <a:solidFill>
                  <a:srgbClr val="FFC000"/>
                </a:solidFill>
              </a:rPr>
              <a:t>.</a:t>
            </a:r>
            <a:endParaRPr lang="en-US" sz="1600" b="1" dirty="0">
              <a:solidFill>
                <a:srgbClr val="FFC0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75656" y="1180643"/>
            <a:ext cx="60499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01-Vouloir (02:53)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02-Dis que tu seras là (03:56)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03-2 Devenir 1 (Version Unique) (04:05)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04-Chose d'amour (03:39)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05-Amant de la dernière fois (04:11)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06-Maman (05:05)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07-Qui pensez-vous que vous êtes (04:01)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08-Quelque chose d'assez drôle (04:05)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09-Nu (04:26)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10-Si tu ne peux pas danser (03:49)</a:t>
            </a:r>
          </a:p>
        </p:txBody>
      </p:sp>
      <p:pic>
        <p:nvPicPr>
          <p:cNvPr id="4102" name="Picture 5" descr="C:\Users\JCL\Desktop\Que-sont-devenues-les-Spice-Girl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793" y="3020266"/>
            <a:ext cx="5211688" cy="3645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5" name="01. Wannab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445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7" name="02. Say You'll Be The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4" descr="C:\Users\Marie-Jose\Desktop\NUMEROS JUKEBOX NOIR\4 (FILEminimizer).jpg">
            <a:hlinkClick r:id="" action="ppaction://noaction" highlightClick="1">
              <a:snd r:embed="rId19" name="04. Love Thing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3" descr="C:\Users\Marie-Jose\Desktop\NUMEROS JUKEBOX NOIR\3 (FILEminimizer).jpg">
            <a:hlinkClick r:id="" action="ppaction://noaction" highlightClick="1">
              <a:snd r:embed="rId21" name="03. 2 Become 1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3" name="05. Last Time Lover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5" name="07. Who Do You Think You A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7" name="08. Something Kinda Funny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699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29" name="09. Naked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1" name="10. If U Can't Danc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182" y="5038523"/>
            <a:ext cx="635281" cy="84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3" name="Picture 6" descr="C:\Users\Marie-Jose\Desktop\NUMEROS JUKEBOX NOIR\6 (FILEminimizer).jpg">
            <a:hlinkClick r:id="" action="ppaction://noaction" highlightClick="1">
              <a:snd r:embed="rId58" name="06. Mama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24488"/>
            <a:ext cx="696277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2700" y="6732588"/>
            <a:ext cx="91360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59" descr="C:\Users\JCL\Desktop\Les-Spice-Girls_détouré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2689225"/>
            <a:ext cx="2614613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4" descr="C:\Users\JCL\Desktop\cover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83332"/>
            <a:ext cx="1315807" cy="133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6" descr="C:\Users\JCL\Desktop\SMYLET 2\fleurs 2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2" y="5839106"/>
            <a:ext cx="617263" cy="590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Affichage à l'écran (4:3)</PresentationFormat>
  <Paragraphs>19</Paragraphs>
  <Slides>4</Slides>
  <Notes>4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2024-05-17T11:12:59Z</dcterms:modified>
</cp:coreProperties>
</file>