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ANYUidGSWq2walVRDkE2A==" hashData="JvLahhPhLGJiI4T5v1hYaeg7P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7E"/>
    <a:srgbClr val="FF99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64" autoAdjust="0"/>
    <p:restoredTop sz="94660"/>
  </p:normalViewPr>
  <p:slideViewPr>
    <p:cSldViewPr>
      <p:cViewPr>
        <p:scale>
          <a:sx n="83" d="100"/>
          <a:sy n="83" d="100"/>
        </p:scale>
        <p:origin x="-1157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26CD4B-BCD1-483A-9C36-3AA9D8F36A40}" type="datetimeFigureOut">
              <a:rPr lang="fr-FR"/>
              <a:pPr>
                <a:defRPr/>
              </a:pPr>
              <a:t>20/05/2024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3866A9-6120-44E3-AE63-4A341BBA63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6571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7BBECB-1C2C-4D91-A400-E68908129D1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E772D4-4DF8-490E-8109-523613E6E04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9755D0-A325-49B2-B323-173BA0A1DA8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E716B-F6A8-4C00-AB6E-3560C37D0F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9942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14DF6-E0CE-420D-A1A8-6153CCCC83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7113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1A1EE-49F2-46AA-AD79-726279B967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0883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6EF98-8529-4C19-9343-22F1700CA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8667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D3A8E-0A02-4E73-BA6D-CEA2B32141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4039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57B4B-7607-4FE5-A28C-F60D268B0E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6257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F4D0E-4142-43F7-9060-9C98ACFB19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279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0059D-8BC6-41BF-8BDC-3F8CEEB7AD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7427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4AA7C-01B3-4B24-B402-D95D9EBA69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6346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E2765-5572-43AD-B509-D6EE9A8EA3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106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EB056-6F25-4BC7-BE07-5EE1CE138C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7346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79000">
              <a:srgbClr val="00817E"/>
            </a:gs>
            <a:gs pos="8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3438D3-1815-472E-9D37-8599B880CE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2.png"/><Relationship Id="rId63" Type="http://schemas.openxmlformats.org/officeDocument/2006/relationships/image" Target="../media/image49.png"/><Relationship Id="rId68" Type="http://schemas.openxmlformats.org/officeDocument/2006/relationships/audio" Target="../media/audio17.wav"/><Relationship Id="rId7" Type="http://schemas.openxmlformats.org/officeDocument/2006/relationships/image" Target="../media/image13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openxmlformats.org/officeDocument/2006/relationships/image" Target="../media/image40.png"/><Relationship Id="rId58" Type="http://schemas.openxmlformats.org/officeDocument/2006/relationships/image" Target="../media/image45.png"/><Relationship Id="rId66" Type="http://schemas.openxmlformats.org/officeDocument/2006/relationships/image" Target="../media/image52.jpeg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8.png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microsoft.com/office/2007/relationships/hdphoto" Target="../media/hdphoto3.wdp"/><Relationship Id="rId60" Type="http://schemas.openxmlformats.org/officeDocument/2006/relationships/image" Target="../media/image46.jpeg"/><Relationship Id="rId65" Type="http://schemas.openxmlformats.org/officeDocument/2006/relationships/image" Target="../media/image51.gif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5.jpeg"/><Relationship Id="rId30" Type="http://schemas.openxmlformats.org/officeDocument/2006/relationships/audio" Target="../media/audio10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microsoft.com/office/2007/relationships/hdphoto" Target="../media/hdphoto1.wdp"/><Relationship Id="rId56" Type="http://schemas.openxmlformats.org/officeDocument/2006/relationships/image" Target="../media/image43.png"/><Relationship Id="rId64" Type="http://schemas.openxmlformats.org/officeDocument/2006/relationships/image" Target="../media/image50.png"/><Relationship Id="rId69" Type="http://schemas.openxmlformats.org/officeDocument/2006/relationships/image" Target="../media/image54.jpeg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image" Target="../media/image57.png"/><Relationship Id="rId3" Type="http://schemas.openxmlformats.org/officeDocument/2006/relationships/image" Target="../media/image10.png"/><Relationship Id="rId12" Type="http://schemas.openxmlformats.org/officeDocument/2006/relationships/audio" Target="../media/audio1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gif"/><Relationship Id="rId59" Type="http://schemas.microsoft.com/office/2007/relationships/hdphoto" Target="../media/hdphoto4.wdp"/><Relationship Id="rId67" Type="http://schemas.openxmlformats.org/officeDocument/2006/relationships/image" Target="../media/image53.gif"/><Relationship Id="rId20" Type="http://schemas.openxmlformats.org/officeDocument/2006/relationships/audio" Target="../media/audio5.wav"/><Relationship Id="rId41" Type="http://schemas.openxmlformats.org/officeDocument/2006/relationships/image" Target="../media/image32.jpeg"/><Relationship Id="rId54" Type="http://schemas.openxmlformats.org/officeDocument/2006/relationships/image" Target="../media/image41.png"/><Relationship Id="rId62" Type="http://schemas.openxmlformats.org/officeDocument/2006/relationships/image" Target="../media/image48.png"/><Relationship Id="rId7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. 945.wav">
            <a:hlinkClick r:id="" action="ppaction://media"/>
          </p:cNvPr>
          <p:cNvPicPr>
            <a:picLocks noRot="1" noChangeAspect="1"/>
          </p:cNvPicPr>
          <p:nvPr>
            <a:wavAudioFile r:embed="rId1" name="01. Encore une foi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00817E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\Desktop\Patrick Bruel - Encore Une Fois (2022)\aCFxEB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475" y="1882775"/>
            <a:ext cx="3090863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357489"/>
            <a:ext cx="681038" cy="233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44663" y="1327150"/>
            <a:ext cx="57150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Encore une fois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Pouce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La chance de pas...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Danse pour moi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Je l'ai fait cent fois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On en parle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J'avance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Lettre à la con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Ce monde-là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L'instit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Aux souvenirs que nous sommes (Intro)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Aux souvenirs que nous sommes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Celles que l'on croise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Dernier verre, premier café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Je reviens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À la santé des gens que j'aime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Le fil (Version originale)</a:t>
            </a:r>
          </a:p>
        </p:txBody>
      </p:sp>
      <p:sp>
        <p:nvSpPr>
          <p:cNvPr id="9" name="Cadre 8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1" y="3972202"/>
            <a:ext cx="4824536" cy="273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Encore une foi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Pouc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La chance de pas---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Danse pour m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Je l'ai fait cent fois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On en parl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J'avanc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Lettre à la co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Ce monde-là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L'insti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Aux souvenirs que nous sommes (Intro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Aux souvenirs que nous somm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Celles que l'on crois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Dernier verre, premier café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Je revien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À la santé des gens que j'aim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5528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4743450"/>
            <a:ext cx="8509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756025"/>
            <a:ext cx="728663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17637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17" descr="C:\Users\Marie-Jose\Desktop\NUMEROS JUKEBOX NOIR\17 (FILEminimizer).jpg">
            <a:hlinkClick r:id="" action="ppaction://noaction" highlightClick="1">
              <a:snd r:embed="rId68" name="17. Le fil (Version originale).wav"/>
            </a:hlinkClick>
          </p:cNvPr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Patrick Bruel - Encore Une Fois (2022)\aCFxEB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1617663"/>
            <a:ext cx="12319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8" descr="C:\Users\JCL\Desktop\Image2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3" y="3010694"/>
            <a:ext cx="3803650" cy="375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2024-05-20T12:00:51Z</dcterms:modified>
</cp:coreProperties>
</file>