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Tkj5sVdTWf9cJTBERLkvg==" hashData="3G5f0o+vXCqCtt2FHPHdpwhVKi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1A2"/>
    <a:srgbClr val="DE8400"/>
    <a:srgbClr val="C072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83" autoAdjust="0"/>
    <p:restoredTop sz="94660"/>
  </p:normalViewPr>
  <p:slideViewPr>
    <p:cSldViewPr>
      <p:cViewPr>
        <p:scale>
          <a:sx n="86" d="100"/>
          <a:sy n="86" d="100"/>
        </p:scale>
        <p:origin x="-1042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B6EF80-23EE-4137-9DDD-D9BDDA6AA71B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3425CD-1075-4AA2-BCE6-9A97BB8079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469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0BC48C-45E5-4A31-8CBB-45B9E83CF73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60B52F-B837-44C8-A1C3-DA1DE310020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438C0B-CC5A-4E0A-88C6-37875C0002A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BDC3E-1199-48BE-9A06-EE59FE9258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809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1C1DB-3863-4607-99F3-5C7116555B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60865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717F2-EB5E-4AD6-B8B2-39D3A29BD6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9797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49C96A-11A0-4C06-84D2-D03C298E3F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112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D5C2C-0FC6-41E9-A348-41D524F57A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8030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64371-DCAC-4499-AF42-4E23F420EE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014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94C48-1E65-4AAC-B38D-03A83179AF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2486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6B18A-C554-4EA9-ACE8-420019977F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7530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AC6605-DBA0-49E0-9C0E-3AF7826495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4564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A50CA-663F-4ED0-BAF6-7A968B4FC8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4790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C2E45-CC1E-490B-BF10-38D7922CBB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668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0">
              <a:schemeClr val="bg2">
                <a:lumMod val="40000"/>
                <a:lumOff val="60000"/>
              </a:schemeClr>
            </a:gs>
            <a:gs pos="52000">
              <a:schemeClr val="bg2">
                <a:lumMod val="40000"/>
                <a:lumOff val="60000"/>
              </a:schemeClr>
            </a:gs>
            <a:gs pos="77916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32C7C9A-959A-491F-9847-2C25CEC0D5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microsoft.com/office/2007/relationships/hdphoto" Target="../media/hdphoto3.wdp"/><Relationship Id="rId26" Type="http://schemas.openxmlformats.org/officeDocument/2006/relationships/image" Target="../media/image12.gif"/><Relationship Id="rId39" Type="http://schemas.openxmlformats.org/officeDocument/2006/relationships/audio" Target="../media/audio9.wav"/><Relationship Id="rId21" Type="http://schemas.openxmlformats.org/officeDocument/2006/relationships/image" Target="../media/image27.gif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3.wav"/><Relationship Id="rId50" Type="http://schemas.openxmlformats.org/officeDocument/2006/relationships/image" Target="../media/image43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53.jpeg"/><Relationship Id="rId76" Type="http://schemas.openxmlformats.org/officeDocument/2006/relationships/image" Target="../media/image58.png"/><Relationship Id="rId84" Type="http://schemas.openxmlformats.org/officeDocument/2006/relationships/image" Target="../media/image64.jpeg"/><Relationship Id="rId7" Type="http://schemas.openxmlformats.org/officeDocument/2006/relationships/image" Target="../media/image16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4.wav"/><Relationship Id="rId11" Type="http://schemas.openxmlformats.org/officeDocument/2006/relationships/image" Target="../media/image20.png"/><Relationship Id="rId24" Type="http://schemas.openxmlformats.org/officeDocument/2006/relationships/image" Target="../media/image30.gif"/><Relationship Id="rId32" Type="http://schemas.openxmlformats.org/officeDocument/2006/relationships/image" Target="../media/image34.jpeg"/><Relationship Id="rId37" Type="http://schemas.openxmlformats.org/officeDocument/2006/relationships/audio" Target="../media/audio8.wav"/><Relationship Id="rId40" Type="http://schemas.openxmlformats.org/officeDocument/2006/relationships/image" Target="../media/image38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microsoft.com/office/2007/relationships/hdphoto" Target="../media/hdphoto6.wdp"/><Relationship Id="rId79" Type="http://schemas.openxmlformats.org/officeDocument/2006/relationships/image" Target="../media/image60.jpeg"/><Relationship Id="rId5" Type="http://schemas.microsoft.com/office/2007/relationships/hdphoto" Target="../media/hdphoto1.wdp"/><Relationship Id="rId61" Type="http://schemas.openxmlformats.org/officeDocument/2006/relationships/audio" Target="../media/audio20.wav"/><Relationship Id="rId82" Type="http://schemas.openxmlformats.org/officeDocument/2006/relationships/image" Target="../media/image62.png"/><Relationship Id="rId19" Type="http://schemas.openxmlformats.org/officeDocument/2006/relationships/image" Target="../media/image26.pn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jpeg"/><Relationship Id="rId22" Type="http://schemas.openxmlformats.org/officeDocument/2006/relationships/image" Target="../media/image28.png"/><Relationship Id="rId27" Type="http://schemas.openxmlformats.org/officeDocument/2006/relationships/audio" Target="../media/audio3.wav"/><Relationship Id="rId30" Type="http://schemas.openxmlformats.org/officeDocument/2006/relationships/image" Target="../media/image33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4.jpeg"/><Relationship Id="rId77" Type="http://schemas.openxmlformats.org/officeDocument/2006/relationships/image" Target="../media/image59.jpeg"/><Relationship Id="rId8" Type="http://schemas.openxmlformats.org/officeDocument/2006/relationships/image" Target="../media/image17.gif"/><Relationship Id="rId51" Type="http://schemas.openxmlformats.org/officeDocument/2006/relationships/audio" Target="../media/audio15.wav"/><Relationship Id="rId72" Type="http://schemas.openxmlformats.org/officeDocument/2006/relationships/image" Target="../media/image5.gif"/><Relationship Id="rId80" Type="http://schemas.microsoft.com/office/2007/relationships/hdphoto" Target="../media/hdphoto8.wdp"/><Relationship Id="rId85" Type="http://schemas.openxmlformats.org/officeDocument/2006/relationships/image" Target="../media/image65.png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image" Target="../media/image25.png"/><Relationship Id="rId25" Type="http://schemas.openxmlformats.org/officeDocument/2006/relationships/image" Target="../media/image31.jpeg"/><Relationship Id="rId33" Type="http://schemas.openxmlformats.org/officeDocument/2006/relationships/audio" Target="../media/audio6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9.wav"/><Relationship Id="rId67" Type="http://schemas.openxmlformats.org/officeDocument/2006/relationships/image" Target="../media/image52.gif"/><Relationship Id="rId20" Type="http://schemas.microsoft.com/office/2007/relationships/hdphoto" Target="../media/hdphoto4.wdp"/><Relationship Id="rId41" Type="http://schemas.openxmlformats.org/officeDocument/2006/relationships/audio" Target="../media/audio10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5.jpeg"/><Relationship Id="rId75" Type="http://schemas.openxmlformats.org/officeDocument/2006/relationships/image" Target="../media/image57.png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4.png"/><Relationship Id="rId23" Type="http://schemas.openxmlformats.org/officeDocument/2006/relationships/image" Target="../media/image29.png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Relationship Id="rId10" Type="http://schemas.openxmlformats.org/officeDocument/2006/relationships/image" Target="../media/image19.gif"/><Relationship Id="rId31" Type="http://schemas.openxmlformats.org/officeDocument/2006/relationships/audio" Target="../media/audio5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2.wav"/><Relationship Id="rId73" Type="http://schemas.openxmlformats.org/officeDocument/2006/relationships/image" Target="../media/image56.png"/><Relationship Id="rId78" Type="http://schemas.microsoft.com/office/2007/relationships/hdphoto" Target="../media/hdphoto7.wdp"/><Relationship Id="rId81" Type="http://schemas.openxmlformats.org/officeDocument/2006/relationships/image" Target="../media/image61.png"/><Relationship Id="rId86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ady1996.wav">
            <a:hlinkClick r:id="" action="ppaction://media"/>
          </p:cNvPr>
          <p:cNvPicPr>
            <a:picLocks noRot="1" noChangeAspect="1"/>
          </p:cNvPicPr>
          <p:nvPr>
            <a:wavAudioFile r:embed="rId1" name="Lady Gaga Poker Fac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5" descr="C:\Users\Solenn\Desktop\11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1934.wav">
            <a:hlinkClick r:id="" action="ppaction://media"/>
          </p:cNvPr>
          <p:cNvPicPr>
            <a:picLocks noRot="1" noChangeAspect="1"/>
          </p:cNvPicPr>
          <p:nvPr>
            <a:wavAudioFile r:embed="rId2" name="149. The Animals - House Of The Rising Sun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696" y="6299442"/>
            <a:ext cx="534195" cy="181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C:\Users\JCL\Desktop\cd4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424" y="472215"/>
            <a:ext cx="665133" cy="28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98625"/>
            <a:ext cx="3721978" cy="342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C:\Users\Solenn\Desktop\80 Hits Années 2000 [MP3 320Kbps]\jaquette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72816"/>
            <a:ext cx="3190091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SMYLET\'écrans fantasypsychédéliques\abstract_wallpapers\08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1562100"/>
            <a:ext cx="5102225" cy="37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284788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76570" y="3346269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412266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74" y="3315097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984375" y="1557338"/>
            <a:ext cx="534987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01-Katy Perry - I Kissed A Girl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02-Las Ketchup - The Ketchup Song (Asereje)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03-Eiffel 65 - Move Your Body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04-Jenifer - Ma révolution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05-Florent Pagny - Ma liberté de penser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06-Collectif Metissé - Laisse-toi aller bébé (Radio Mix)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07-Star Academy 2 - Musique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08-The Black Eyed Peas - Shut Up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09-Bob Sinclar - World, Hold On (Children Of The Sky)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10-Marc Lavoine - Je ne veux qu'elle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11-Pep's - Liberta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12-Yolanda Be Cool - We No Speak Americano (Edit)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13-Juanes - La Camisa Negra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14-Pierpoljak - A l'intérieur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15-Tom Frager - Lady Melody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16-Keen' V - J'suis conscient (Radio 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17-Vincent Francky - Tu veux mon zizi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18-Jean-Pascal - L'agitateur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19-R.I.O. - Party Shaker (Edit)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20-Edward Maya - Stereo Love (Radio Edit)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1000" fill="hold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514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04-01 Katy Perry - I Kissed A Girl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04-02 Las Ketchup - The Ketchup Song (Aserej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04-03 Eiffel 65 - Move Your Body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04-04 Jenifer - Ma révolution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04-05 Florent Pagny - Ma liberté de penser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04-06 Collectif Métissé - Laisse-toi aller bébé (Radio Mix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04-07 Star Academy 2 - Musiqu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04-08 The Black Eyed Peas - Shut Up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04-09 Bob Sinclar - World, Hold On (Children Of The Sky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04-10 Marc Lavoine - Je ne veux qu'ell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04-11 Pep's - Liberta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04-12 Yolanda Be Cool &amp; DCUP - We No Speak Americano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04-13 Juanes - La Camisa Negra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04-14 Pierpoljak - A l'intérieur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04-15 Tom Frager - Lady Melody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04-16 Keen'V - J'suis conscient (Radio Edit)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04-17 Francky Vincent - Tu veux mon zizi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04-18 Jean-Pascal - L'agitateur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04-19 R.I.O. - Party Shaker (Edit)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40301"/>
            <a:ext cx="471488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04-20 Edward Maya - Stereo Love (Radio Edit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92" y="4940300"/>
            <a:ext cx="6604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Solenn\Desktop\Ima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3" y="4122738"/>
            <a:ext cx="666750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christelle\Desktop\che.jp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87800" y="48244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70" descr="C:\Users\Solenn\Desktop\80 Hits Années 2000 [MP3 320Kbps]\817h5+xnvyL._SX355_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90675"/>
            <a:ext cx="1335087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2" descr="C:\Users\christelle\Desktop\tabe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919787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143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2024-05-19T13:34:26Z</dcterms:modified>
</cp:coreProperties>
</file>