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1" r:id="rId3"/>
    <p:sldId id="34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4qjjt0YC27eLlUMQSpsqA==" hashData="Pa0RT+T7HHNzv8DrZ5uTndtw7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1A2"/>
    <a:srgbClr val="DE8400"/>
    <a:srgbClr val="C07200"/>
    <a:srgbClr val="C02E00"/>
    <a:srgbClr val="962400"/>
    <a:srgbClr val="20CE08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625" autoAdjust="0"/>
    <p:restoredTop sz="94660"/>
  </p:normalViewPr>
  <p:slideViewPr>
    <p:cSldViewPr>
      <p:cViewPr>
        <p:scale>
          <a:sx n="83" d="100"/>
          <a:sy n="83" d="100"/>
        </p:scale>
        <p:origin x="-1171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5C49452-0192-4878-A0FD-9FAA54EBA694}" type="datetimeFigureOut">
              <a:rPr lang="fr-FR"/>
              <a:pPr>
                <a:defRPr/>
              </a:pPr>
              <a:t>19/05/2024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7585713-50AC-427B-9BD6-642F2CEF90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0772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E6DFD9C-CE51-4CAE-8EA5-2D491619AA7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2903DB-7048-4189-B4C9-E7B28CCD6F5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5222B41-90B3-406A-8185-FEE808C6C99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47F20-ECE1-4E29-8E5C-165332287E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7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2F3C6-1293-421F-97BB-74B62B8DD7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0900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E1AAC-3058-4C15-9F96-CD9AF442A4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5034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9F5798-9FCE-446B-A148-FF0DA05080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21987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0F135-26E3-4709-8E21-1F9C4D2E7D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1256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A979D-54A1-488C-A45E-8C7960C0AE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5867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6A244-A0C4-4047-B523-0D17E487DA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7358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C5E7E-4E80-479E-9B31-9D6C355352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439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8BFD9-BA88-427E-8B90-10344CBB6E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4438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87E88-02B7-4E6C-B273-8098471358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2484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C71D5-D9A2-4ECE-94CB-D78FF6DF9F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4146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rgbClr val="FFC000"/>
            </a:gs>
            <a:gs pos="0">
              <a:schemeClr val="bg2">
                <a:lumMod val="40000"/>
                <a:lumOff val="60000"/>
              </a:schemeClr>
            </a:gs>
            <a:gs pos="52000">
              <a:schemeClr val="bg2">
                <a:lumMod val="40000"/>
                <a:lumOff val="60000"/>
              </a:schemeClr>
            </a:gs>
            <a:gs pos="77916">
              <a:schemeClr val="accent4">
                <a:lumMod val="10000"/>
              </a:schemeClr>
            </a:gs>
            <a:gs pos="88000">
              <a:srgbClr val="FFFF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B6CBA35-8DC0-4948-8C02-3F0F197BE5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openxmlformats.org/officeDocument/2006/relationships/image" Target="../media/image25.png"/><Relationship Id="rId26" Type="http://schemas.openxmlformats.org/officeDocument/2006/relationships/audio" Target="../media/audio3.wav"/><Relationship Id="rId39" Type="http://schemas.openxmlformats.org/officeDocument/2006/relationships/image" Target="../media/image37.jpeg"/><Relationship Id="rId21" Type="http://schemas.openxmlformats.org/officeDocument/2006/relationships/image" Target="../media/image27.png"/><Relationship Id="rId34" Type="http://schemas.openxmlformats.org/officeDocument/2006/relationships/audio" Target="../media/audio1.wav"/><Relationship Id="rId42" Type="http://schemas.openxmlformats.org/officeDocument/2006/relationships/audio" Target="../media/audio10.wav"/><Relationship Id="rId47" Type="http://schemas.openxmlformats.org/officeDocument/2006/relationships/image" Target="../media/image41.jpeg"/><Relationship Id="rId50" Type="http://schemas.openxmlformats.org/officeDocument/2006/relationships/audio" Target="../media/audio14.wav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image" Target="../media/image53.jpeg"/><Relationship Id="rId76" Type="http://schemas.openxmlformats.org/officeDocument/2006/relationships/image" Target="../media/image57.png"/><Relationship Id="rId84" Type="http://schemas.openxmlformats.org/officeDocument/2006/relationships/image" Target="../media/image63.png"/><Relationship Id="rId7" Type="http://schemas.openxmlformats.org/officeDocument/2006/relationships/image" Target="../media/image16.gif"/><Relationship Id="rId71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image" Target="../media/image32.jpeg"/><Relationship Id="rId11" Type="http://schemas.openxmlformats.org/officeDocument/2006/relationships/image" Target="../media/image20.png"/><Relationship Id="rId24" Type="http://schemas.openxmlformats.org/officeDocument/2006/relationships/image" Target="../media/image30.jpeg"/><Relationship Id="rId32" Type="http://schemas.openxmlformats.org/officeDocument/2006/relationships/audio" Target="../media/audio6.wav"/><Relationship Id="rId37" Type="http://schemas.openxmlformats.org/officeDocument/2006/relationships/image" Target="../media/image36.jpeg"/><Relationship Id="rId40" Type="http://schemas.openxmlformats.org/officeDocument/2006/relationships/audio" Target="../media/audio9.wav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18.wav"/><Relationship Id="rId66" Type="http://schemas.openxmlformats.org/officeDocument/2006/relationships/image" Target="../media/image51.gif"/><Relationship Id="rId74" Type="http://schemas.openxmlformats.org/officeDocument/2006/relationships/image" Target="../media/image56.png"/><Relationship Id="rId79" Type="http://schemas.openxmlformats.org/officeDocument/2006/relationships/image" Target="../media/image59.png"/><Relationship Id="rId5" Type="http://schemas.openxmlformats.org/officeDocument/2006/relationships/image" Target="../media/image14.png"/><Relationship Id="rId61" Type="http://schemas.openxmlformats.org/officeDocument/2006/relationships/image" Target="../media/image48.jpeg"/><Relationship Id="rId82" Type="http://schemas.openxmlformats.org/officeDocument/2006/relationships/image" Target="../media/image61.jpeg"/><Relationship Id="rId19" Type="http://schemas.microsoft.com/office/2007/relationships/hdphoto" Target="../media/hdphoto3.wdp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3.png"/><Relationship Id="rId22" Type="http://schemas.openxmlformats.org/officeDocument/2006/relationships/image" Target="../media/image28.png"/><Relationship Id="rId27" Type="http://schemas.openxmlformats.org/officeDocument/2006/relationships/image" Target="../media/image31.jpeg"/><Relationship Id="rId30" Type="http://schemas.openxmlformats.org/officeDocument/2006/relationships/audio" Target="../media/audio5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3.wav"/><Relationship Id="rId56" Type="http://schemas.openxmlformats.org/officeDocument/2006/relationships/audio" Target="../media/audio17.wav"/><Relationship Id="rId64" Type="http://schemas.openxmlformats.org/officeDocument/2006/relationships/audio" Target="../media/audio21.wav"/><Relationship Id="rId69" Type="http://schemas.openxmlformats.org/officeDocument/2006/relationships/image" Target="../media/image54.png"/><Relationship Id="rId77" Type="http://schemas.openxmlformats.org/officeDocument/2006/relationships/image" Target="../media/image58.png"/><Relationship Id="rId8" Type="http://schemas.openxmlformats.org/officeDocument/2006/relationships/image" Target="../media/image17.gif"/><Relationship Id="rId51" Type="http://schemas.openxmlformats.org/officeDocument/2006/relationships/image" Target="../media/image43.jpeg"/><Relationship Id="rId72" Type="http://schemas.openxmlformats.org/officeDocument/2006/relationships/image" Target="../media/image55.png"/><Relationship Id="rId80" Type="http://schemas.microsoft.com/office/2007/relationships/hdphoto" Target="../media/hdphoto8.wdp"/><Relationship Id="rId85" Type="http://schemas.openxmlformats.org/officeDocument/2006/relationships/image" Target="../media/image64.png"/><Relationship Id="rId3" Type="http://schemas.openxmlformats.org/officeDocument/2006/relationships/image" Target="../media/image12.png"/><Relationship Id="rId12" Type="http://schemas.openxmlformats.org/officeDocument/2006/relationships/image" Target="../media/image21.jpeg"/><Relationship Id="rId17" Type="http://schemas.microsoft.com/office/2007/relationships/hdphoto" Target="../media/hdphoto2.wdp"/><Relationship Id="rId25" Type="http://schemas.openxmlformats.org/officeDocument/2006/relationships/image" Target="../media/image11.gif"/><Relationship Id="rId33" Type="http://schemas.openxmlformats.org/officeDocument/2006/relationships/image" Target="../media/image34.jpeg"/><Relationship Id="rId38" Type="http://schemas.openxmlformats.org/officeDocument/2006/relationships/audio" Target="../media/audio8.wav"/><Relationship Id="rId46" Type="http://schemas.openxmlformats.org/officeDocument/2006/relationships/audio" Target="../media/audio12.wav"/><Relationship Id="rId59" Type="http://schemas.openxmlformats.org/officeDocument/2006/relationships/image" Target="../media/image47.jpeg"/><Relationship Id="rId67" Type="http://schemas.openxmlformats.org/officeDocument/2006/relationships/image" Target="../media/image52.jpeg"/><Relationship Id="rId20" Type="http://schemas.openxmlformats.org/officeDocument/2006/relationships/image" Target="../media/image26.gif"/><Relationship Id="rId41" Type="http://schemas.openxmlformats.org/officeDocument/2006/relationships/image" Target="../media/image38.jpeg"/><Relationship Id="rId54" Type="http://schemas.openxmlformats.org/officeDocument/2006/relationships/audio" Target="../media/audio16.wav"/><Relationship Id="rId62" Type="http://schemas.openxmlformats.org/officeDocument/2006/relationships/audio" Target="../media/audio20.wav"/><Relationship Id="rId70" Type="http://schemas.microsoft.com/office/2007/relationships/hdphoto" Target="../media/hdphoto4.wdp"/><Relationship Id="rId75" Type="http://schemas.microsoft.com/office/2007/relationships/hdphoto" Target="../media/hdphoto6.wdp"/><Relationship Id="rId83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1.wdp"/><Relationship Id="rId23" Type="http://schemas.openxmlformats.org/officeDocument/2006/relationships/image" Target="../media/image29.gif"/><Relationship Id="rId28" Type="http://schemas.openxmlformats.org/officeDocument/2006/relationships/audio" Target="../media/audio4.wav"/><Relationship Id="rId36" Type="http://schemas.openxmlformats.org/officeDocument/2006/relationships/audio" Target="../media/audio7.wav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Relationship Id="rId10" Type="http://schemas.openxmlformats.org/officeDocument/2006/relationships/image" Target="../media/image19.png"/><Relationship Id="rId31" Type="http://schemas.openxmlformats.org/officeDocument/2006/relationships/image" Target="../media/image33.jpeg"/><Relationship Id="rId44" Type="http://schemas.openxmlformats.org/officeDocument/2006/relationships/audio" Target="../media/audio11.wav"/><Relationship Id="rId52" Type="http://schemas.openxmlformats.org/officeDocument/2006/relationships/audio" Target="../media/audio15.wav"/><Relationship Id="rId60" Type="http://schemas.openxmlformats.org/officeDocument/2006/relationships/audio" Target="../media/audio19.wav"/><Relationship Id="rId65" Type="http://schemas.openxmlformats.org/officeDocument/2006/relationships/image" Target="../media/image50.jpeg"/><Relationship Id="rId73" Type="http://schemas.microsoft.com/office/2007/relationships/hdphoto" Target="../media/hdphoto5.wdp"/><Relationship Id="rId78" Type="http://schemas.microsoft.com/office/2007/relationships/hdphoto" Target="../media/hdphoto7.wdp"/><Relationship Id="rId81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3-05 Grégory Lemarchal - Écris l'histoire.wav">
            <a:hlinkClick r:id="" action="ppaction://media"/>
          </p:cNvPr>
          <p:cNvPicPr>
            <a:picLocks noRot="1" noChangeAspect="1"/>
          </p:cNvPicPr>
          <p:nvPr>
            <a:wavAudioFile r:embed="rId1" name="03-05 Grégory Lemarchal - Écris l'histoire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5" descr="C:\Users\Solenn\Desktop\11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813593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49.2973.wav">
            <a:hlinkClick r:id="" action="ppaction://media"/>
          </p:cNvPr>
          <p:cNvPicPr>
            <a:picLocks noRot="1" noChangeAspect="1"/>
          </p:cNvPicPr>
          <p:nvPr>
            <a:wavAudioFile r:embed="rId2" name="149. The Animals - House Of The Rising Sun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98625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6330508"/>
            <a:ext cx="570483" cy="194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250" y="1698625"/>
            <a:ext cx="3747018" cy="3450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2" descr="C:\Users\Solenn\Desktop\80 Hits Années 2000 [MP3 320Kbps]\jaquette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650" y="1844824"/>
            <a:ext cx="3249478" cy="3206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C:\Users\JCL\Desktop\cd3.gif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210" y="456652"/>
            <a:ext cx="677325" cy="30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Solenn\Desktop\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813593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2" descr="C:\Users\Solenn\Desktop\SMYLET\'écrans fantasypsychédéliques\abstract_wallpapers\08 (FILEminimize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50" y="1562100"/>
            <a:ext cx="5102225" cy="372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5284788"/>
            <a:ext cx="5304639" cy="14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76570" y="3346269"/>
            <a:ext cx="3960440" cy="15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412266"/>
            <a:ext cx="5304639" cy="14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74" y="3315097"/>
            <a:ext cx="3960440" cy="15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1984375" y="1557338"/>
            <a:ext cx="5349875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01-Johnny Hallyday - Marie (Master Mix)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02-Calogero - En apesanteur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03-Marc </a:t>
            </a:r>
            <a:r>
              <a:rPr lang="fr-FR" sz="1200" b="1" dirty="0" err="1">
                <a:solidFill>
                  <a:srgbClr val="FFC000"/>
                </a:solidFill>
              </a:rPr>
              <a:t>Lavoine</a:t>
            </a:r>
            <a:r>
              <a:rPr lang="fr-FR" sz="1200" b="1" dirty="0">
                <a:solidFill>
                  <a:srgbClr val="FFC000"/>
                </a:solidFill>
              </a:rPr>
              <a:t> - J'ai tout oublié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04-De Palmas - J'en rêve encore (Radio Edit)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05-Grégory </a:t>
            </a:r>
            <a:r>
              <a:rPr lang="fr-FR" sz="1200" b="1" dirty="0" err="1">
                <a:solidFill>
                  <a:srgbClr val="FFC000"/>
                </a:solidFill>
              </a:rPr>
              <a:t>Lemarchal</a:t>
            </a:r>
            <a:r>
              <a:rPr lang="fr-FR" sz="1200" b="1" dirty="0">
                <a:solidFill>
                  <a:srgbClr val="FFC000"/>
                </a:solidFill>
              </a:rPr>
              <a:t> - Écris l'histoire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06-Nolwenn Leroy - Cassé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07-Florent </a:t>
            </a:r>
            <a:r>
              <a:rPr lang="fr-FR" sz="1200" b="1" dirty="0" err="1">
                <a:solidFill>
                  <a:srgbClr val="FFC000"/>
                </a:solidFill>
              </a:rPr>
              <a:t>Pagny</a:t>
            </a:r>
            <a:r>
              <a:rPr lang="fr-FR" sz="1200" b="1" dirty="0">
                <a:solidFill>
                  <a:srgbClr val="FFC000"/>
                </a:solidFill>
              </a:rPr>
              <a:t> - Et un jour une femme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08-Texas - </a:t>
            </a:r>
            <a:r>
              <a:rPr lang="fr-FR" sz="1200" b="1" dirty="0" err="1">
                <a:solidFill>
                  <a:srgbClr val="FFC000"/>
                </a:solidFill>
              </a:rPr>
              <a:t>Summer</a:t>
            </a:r>
            <a:r>
              <a:rPr lang="fr-FR" sz="1200" b="1" dirty="0">
                <a:solidFill>
                  <a:srgbClr val="FFC000"/>
                </a:solidFill>
              </a:rPr>
              <a:t> Son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09-Hélène </a:t>
            </a:r>
            <a:r>
              <a:rPr lang="fr-FR" sz="1200" b="1" dirty="0" err="1">
                <a:solidFill>
                  <a:srgbClr val="FFC000"/>
                </a:solidFill>
              </a:rPr>
              <a:t>Segara</a:t>
            </a:r>
            <a:r>
              <a:rPr lang="fr-FR" sz="1200" b="1" dirty="0">
                <a:solidFill>
                  <a:srgbClr val="FFC000"/>
                </a:solidFill>
              </a:rPr>
              <a:t> - L'amour est un soleil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10-Chimène </a:t>
            </a:r>
            <a:r>
              <a:rPr lang="fr-FR" sz="1200" b="1" dirty="0" err="1">
                <a:solidFill>
                  <a:srgbClr val="FFC000"/>
                </a:solidFill>
              </a:rPr>
              <a:t>Badi</a:t>
            </a:r>
            <a:r>
              <a:rPr lang="fr-FR" sz="1200" b="1" dirty="0">
                <a:solidFill>
                  <a:srgbClr val="FFC000"/>
                </a:solidFill>
              </a:rPr>
              <a:t> - Entre nous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11-Gabriella </a:t>
            </a:r>
            <a:r>
              <a:rPr lang="fr-FR" sz="1200" b="1" dirty="0" err="1">
                <a:solidFill>
                  <a:srgbClr val="FFC000"/>
                </a:solidFill>
              </a:rPr>
              <a:t>Cilmi</a:t>
            </a:r>
            <a:r>
              <a:rPr lang="fr-FR" sz="1200" b="1" dirty="0">
                <a:solidFill>
                  <a:srgbClr val="FFC000"/>
                </a:solidFill>
              </a:rPr>
              <a:t> - </a:t>
            </a:r>
            <a:r>
              <a:rPr lang="fr-FR" sz="1200" b="1" dirty="0" err="1">
                <a:solidFill>
                  <a:srgbClr val="FFC000"/>
                </a:solidFill>
              </a:rPr>
              <a:t>Sweet</a:t>
            </a:r>
            <a:r>
              <a:rPr lang="fr-FR" sz="1200" b="1" dirty="0">
                <a:solidFill>
                  <a:srgbClr val="FFC000"/>
                </a:solidFill>
              </a:rPr>
              <a:t> About Me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12-Stanislas - Le manège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13-Amy Macdonald - This Is The Life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14-Coeur De Pirate - Comme des enfants (Radio Edit)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15-Renan Luce - La lettre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16-Leila </a:t>
            </a:r>
            <a:r>
              <a:rPr lang="fr-FR" sz="1200" b="1" dirty="0" err="1">
                <a:solidFill>
                  <a:srgbClr val="FFC000"/>
                </a:solidFill>
              </a:rPr>
              <a:t>Bekhti</a:t>
            </a:r>
            <a:r>
              <a:rPr lang="fr-FR" sz="1200" b="1" dirty="0">
                <a:solidFill>
                  <a:srgbClr val="FFC000"/>
                </a:solidFill>
              </a:rPr>
              <a:t> - Chanson sur une drôle de vie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17-Jena Lee - J'aimerais tellement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18-Emma </a:t>
            </a:r>
            <a:r>
              <a:rPr lang="fr-FR" sz="1200" b="1" dirty="0" err="1">
                <a:solidFill>
                  <a:srgbClr val="FFC000"/>
                </a:solidFill>
              </a:rPr>
              <a:t>Daumas</a:t>
            </a:r>
            <a:r>
              <a:rPr lang="fr-FR" sz="1200" b="1" dirty="0">
                <a:solidFill>
                  <a:srgbClr val="FFC000"/>
                </a:solidFill>
              </a:rPr>
              <a:t> - Tu seras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19-James Morrison - You </a:t>
            </a:r>
            <a:r>
              <a:rPr lang="fr-FR" sz="1200" b="1" dirty="0" err="1">
                <a:solidFill>
                  <a:srgbClr val="FFC000"/>
                </a:solidFill>
              </a:rPr>
              <a:t>Give</a:t>
            </a:r>
            <a:r>
              <a:rPr lang="fr-FR" sz="1200" b="1" dirty="0">
                <a:solidFill>
                  <a:srgbClr val="FFC000"/>
                </a:solidFill>
              </a:rPr>
              <a:t> Me </a:t>
            </a:r>
            <a:r>
              <a:rPr lang="fr-FR" sz="1200" b="1" dirty="0" err="1">
                <a:solidFill>
                  <a:srgbClr val="FFC000"/>
                </a:solidFill>
              </a:rPr>
              <a:t>Something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20-Zazie - Rodéo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10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1000" fill="hold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1000" fill="hold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1000" fill="hold"/>
                                        <p:tgtEl>
                                          <p:spTgt spid="1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1000" fill="hold"/>
                                        <p:tgtEl>
                                          <p:spTgt spid="1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1000" fill="hold"/>
                                        <p:tgtEl>
                                          <p:spTgt spid="1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514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960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16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6668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0" y="137318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21478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5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5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6" name="03-01 Johnny Hallyday - Marie (Master Mix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8" name="03-02 Calogéro - En apesanteu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0" name="03-03 Marc Lavoine &amp; Christina Marocco - J'ai tout oublié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2" name="03-04 De Palmas - J'en rêve encore (Radio Edit)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4" name="03-05 Grégory Lemarchal - Écris l'histoir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6" name="03-06 Nolwenn Leroy - Cassé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8" name="03-07 Florent Pagny - Et un jour une femm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0" name="03-08 Texas - Summer Son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2" name="03-09 Hélène Ségara - L'amour est un soleil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4" name="03-10 Chimène Badi - Entre nous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6" name="03-11 Gabriella Cilmi - Sweet About M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8" name="03-12 Stanislas - Le manèg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0" name="03-13 Amy MacDonald - This Is The Lif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2" name="03-14 Cœur De Pirate - Comme des enfants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4" name="03-15 Renan Luce - La lettre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6" name="03-16 Leila Bekhti &amp; Géraldine Nakache - Chanson sur une drôle de vi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8" name="03-17 Jena Lee - J'aimerais tellement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0" name="03-18 Emma Daumas - Tu seras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2" name="03-19 James Morrison - You Give Me Something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4" name="03-20 Zazie - Rodéo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20224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91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7950"/>
            <a:ext cx="1473200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4977606"/>
            <a:ext cx="660400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Solenn\Desktop\Ima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613" y="4122738"/>
            <a:ext cx="666750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188" y="3900488"/>
            <a:ext cx="3079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2" descr="C:\Users\JClaude\Desktop\fago3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87800" y="482441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70" descr="C:\Users\Solenn\Desktop\80 Hits Années 2000 [MP3 320Kbps]\817h5+xnvyL._SX355_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590675"/>
            <a:ext cx="1335087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95713" y="1504950"/>
            <a:ext cx="1517650" cy="1643063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919538"/>
            <a:ext cx="12461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2" descr="C:\Users\christelle\Desktop\tabe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919787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Image1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21314"/>
            <a:ext cx="6550025" cy="176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2024-05-19T13:24:35Z</dcterms:modified>
</cp:coreProperties>
</file>