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51" r:id="rId3"/>
    <p:sldId id="345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odMCYVZ+2XTwE9MvBoybw==" hashData="grH81UUL1Hj23MJ0pwCXR0ynR4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1A2"/>
    <a:srgbClr val="DE8400"/>
    <a:srgbClr val="C07200"/>
    <a:srgbClr val="C02E00"/>
    <a:srgbClr val="962400"/>
    <a:srgbClr val="20CE08"/>
    <a:srgbClr val="43FFFF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183" autoAdjust="0"/>
    <p:restoredTop sz="94660"/>
  </p:normalViewPr>
  <p:slideViewPr>
    <p:cSldViewPr>
      <p:cViewPr>
        <p:scale>
          <a:sx n="83" d="100"/>
          <a:sy n="83" d="100"/>
        </p:scale>
        <p:origin x="-1646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FE8FA5C-21FC-4F6F-9B4B-77EB175E9125}" type="datetimeFigureOut">
              <a:rPr lang="fr-FR"/>
              <a:pPr>
                <a:defRPr/>
              </a:pPr>
              <a:t>19/05/2024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CFF4926-E658-42AC-94EB-423EC7C65C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8756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885C38F-91DE-4ABA-98D0-7B25CE10435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7121265-B4D2-435C-A45F-AC43B7860A1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24FA98-09FE-4272-B937-5D1D46171E6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7F53F-B891-47B9-B3ED-C6D4EA1426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9899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72470F-3316-4900-83F8-C8D5FF3268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770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DC7DD3-8376-455E-844A-15E79455EE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5196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E9439-A9E8-4CD9-B7CB-8EC861BE4E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24672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AEAC1-F3BE-417C-84B9-4B4968F064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634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C3F88-1B98-43C5-82FB-A6811543B9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195636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CCFA6-6786-41BC-8C16-C0A21F5634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16877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5EC9AF-711D-478E-92F9-9EED75E586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75994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3D839-EEF1-448E-90C4-60FC95092F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9660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2085C-C4C6-4B6F-968D-9E60012678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7672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5D81D-E407-44D8-B0E2-6C9271FAD7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9822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rgbClr val="FFC000"/>
            </a:gs>
            <a:gs pos="0">
              <a:schemeClr val="bg2">
                <a:lumMod val="40000"/>
                <a:lumOff val="60000"/>
              </a:schemeClr>
            </a:gs>
            <a:gs pos="52000">
              <a:schemeClr val="bg2">
                <a:lumMod val="40000"/>
                <a:lumOff val="60000"/>
              </a:schemeClr>
            </a:gs>
            <a:gs pos="77916">
              <a:schemeClr val="accent4">
                <a:lumMod val="10000"/>
              </a:schemeClr>
            </a:gs>
            <a:gs pos="88000">
              <a:srgbClr val="FFFF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D496CFE-4813-4B79-926C-CA261A6988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gif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microsoft.com/office/2007/relationships/hdphoto" Target="../media/hdphoto3.wdp"/><Relationship Id="rId26" Type="http://schemas.openxmlformats.org/officeDocument/2006/relationships/image" Target="../media/image12.gif"/><Relationship Id="rId39" Type="http://schemas.openxmlformats.org/officeDocument/2006/relationships/audio" Target="../media/audio10.wav"/><Relationship Id="rId21" Type="http://schemas.openxmlformats.org/officeDocument/2006/relationships/image" Target="../media/image27.gif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3.wav"/><Relationship Id="rId50" Type="http://schemas.openxmlformats.org/officeDocument/2006/relationships/image" Target="../media/image43.jpeg"/><Relationship Id="rId55" Type="http://schemas.openxmlformats.org/officeDocument/2006/relationships/audio" Target="../media/audio17.wav"/><Relationship Id="rId63" Type="http://schemas.openxmlformats.org/officeDocument/2006/relationships/audio" Target="../media/audio21.wav"/><Relationship Id="rId68" Type="http://schemas.openxmlformats.org/officeDocument/2006/relationships/image" Target="../media/image53.jpeg"/><Relationship Id="rId76" Type="http://schemas.microsoft.com/office/2007/relationships/hdphoto" Target="../media/hdphoto7.wdp"/><Relationship Id="rId84" Type="http://schemas.openxmlformats.org/officeDocument/2006/relationships/image" Target="../media/image63.jpeg"/><Relationship Id="rId7" Type="http://schemas.openxmlformats.org/officeDocument/2006/relationships/image" Target="../media/image16.gif"/><Relationship Id="rId71" Type="http://schemas.microsoft.com/office/2007/relationships/hdphoto" Target="../media/hdphoto5.wdp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audio" Target="../media/audio5.wav"/><Relationship Id="rId11" Type="http://schemas.openxmlformats.org/officeDocument/2006/relationships/image" Target="../media/image20.png"/><Relationship Id="rId24" Type="http://schemas.openxmlformats.org/officeDocument/2006/relationships/image" Target="../media/image30.gif"/><Relationship Id="rId32" Type="http://schemas.openxmlformats.org/officeDocument/2006/relationships/image" Target="../media/image34.jpeg"/><Relationship Id="rId37" Type="http://schemas.openxmlformats.org/officeDocument/2006/relationships/audio" Target="../media/audio9.wav"/><Relationship Id="rId40" Type="http://schemas.openxmlformats.org/officeDocument/2006/relationships/image" Target="../media/image38.jpeg"/><Relationship Id="rId45" Type="http://schemas.openxmlformats.org/officeDocument/2006/relationships/audio" Target="../media/audio2.wav"/><Relationship Id="rId53" Type="http://schemas.openxmlformats.org/officeDocument/2006/relationships/audio" Target="../media/audio16.wav"/><Relationship Id="rId58" Type="http://schemas.openxmlformats.org/officeDocument/2006/relationships/image" Target="../media/image47.jpeg"/><Relationship Id="rId66" Type="http://schemas.openxmlformats.org/officeDocument/2006/relationships/image" Target="../media/image51.jpeg"/><Relationship Id="rId74" Type="http://schemas.microsoft.com/office/2007/relationships/hdphoto" Target="../media/hdphoto6.wdp"/><Relationship Id="rId79" Type="http://schemas.microsoft.com/office/2007/relationships/hdphoto" Target="../media/hdphoto8.wdp"/><Relationship Id="rId5" Type="http://schemas.microsoft.com/office/2007/relationships/hdphoto" Target="../media/hdphoto1.wdp"/><Relationship Id="rId61" Type="http://schemas.openxmlformats.org/officeDocument/2006/relationships/audio" Target="../media/audio20.wav"/><Relationship Id="rId82" Type="http://schemas.openxmlformats.org/officeDocument/2006/relationships/image" Target="../media/image61.png"/><Relationship Id="rId19" Type="http://schemas.openxmlformats.org/officeDocument/2006/relationships/image" Target="../media/image26.png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image" Target="../media/image23.jpeg"/><Relationship Id="rId22" Type="http://schemas.openxmlformats.org/officeDocument/2006/relationships/image" Target="../media/image28.png"/><Relationship Id="rId27" Type="http://schemas.openxmlformats.org/officeDocument/2006/relationships/audio" Target="../media/audio4.wav"/><Relationship Id="rId30" Type="http://schemas.openxmlformats.org/officeDocument/2006/relationships/image" Target="../media/image33.jpeg"/><Relationship Id="rId35" Type="http://schemas.openxmlformats.org/officeDocument/2006/relationships/audio" Target="../media/audio8.wav"/><Relationship Id="rId43" Type="http://schemas.openxmlformats.org/officeDocument/2006/relationships/audio" Target="../media/audio12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0.jpeg"/><Relationship Id="rId69" Type="http://schemas.openxmlformats.org/officeDocument/2006/relationships/image" Target="../media/image54.jpeg"/><Relationship Id="rId77" Type="http://schemas.openxmlformats.org/officeDocument/2006/relationships/image" Target="../media/image58.png"/><Relationship Id="rId8" Type="http://schemas.openxmlformats.org/officeDocument/2006/relationships/image" Target="../media/image17.gif"/><Relationship Id="rId51" Type="http://schemas.openxmlformats.org/officeDocument/2006/relationships/audio" Target="../media/audio15.wav"/><Relationship Id="rId72" Type="http://schemas.openxmlformats.org/officeDocument/2006/relationships/image" Target="../media/image5.gif"/><Relationship Id="rId80" Type="http://schemas.openxmlformats.org/officeDocument/2006/relationships/image" Target="../media/image60.png"/><Relationship Id="rId85" Type="http://schemas.openxmlformats.org/officeDocument/2006/relationships/image" Target="../media/image64.png"/><Relationship Id="rId3" Type="http://schemas.openxmlformats.org/officeDocument/2006/relationships/image" Target="../media/image13.png"/><Relationship Id="rId12" Type="http://schemas.openxmlformats.org/officeDocument/2006/relationships/image" Target="../media/image21.png"/><Relationship Id="rId17" Type="http://schemas.openxmlformats.org/officeDocument/2006/relationships/image" Target="../media/image25.png"/><Relationship Id="rId25" Type="http://schemas.openxmlformats.org/officeDocument/2006/relationships/image" Target="../media/image31.jpeg"/><Relationship Id="rId33" Type="http://schemas.openxmlformats.org/officeDocument/2006/relationships/audio" Target="../media/audio7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audio" Target="../media/audio19.wav"/><Relationship Id="rId67" Type="http://schemas.openxmlformats.org/officeDocument/2006/relationships/image" Target="../media/image52.gif"/><Relationship Id="rId20" Type="http://schemas.microsoft.com/office/2007/relationships/hdphoto" Target="../media/hdphoto4.wdp"/><Relationship Id="rId41" Type="http://schemas.openxmlformats.org/officeDocument/2006/relationships/audio" Target="../media/audio11.wav"/><Relationship Id="rId54" Type="http://schemas.openxmlformats.org/officeDocument/2006/relationships/image" Target="../media/image45.jpeg"/><Relationship Id="rId62" Type="http://schemas.openxmlformats.org/officeDocument/2006/relationships/image" Target="../media/image49.jpeg"/><Relationship Id="rId70" Type="http://schemas.openxmlformats.org/officeDocument/2006/relationships/image" Target="../media/image55.png"/><Relationship Id="rId75" Type="http://schemas.openxmlformats.org/officeDocument/2006/relationships/image" Target="../media/image57.png"/><Relationship Id="rId83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5" Type="http://schemas.openxmlformats.org/officeDocument/2006/relationships/image" Target="../media/image24.png"/><Relationship Id="rId23" Type="http://schemas.openxmlformats.org/officeDocument/2006/relationships/image" Target="../media/image29.png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Relationship Id="rId10" Type="http://schemas.openxmlformats.org/officeDocument/2006/relationships/image" Target="../media/image19.gif"/><Relationship Id="rId31" Type="http://schemas.openxmlformats.org/officeDocument/2006/relationships/audio" Target="../media/audio6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48.jpeg"/><Relationship Id="rId65" Type="http://schemas.openxmlformats.org/officeDocument/2006/relationships/audio" Target="../media/audio22.wav"/><Relationship Id="rId73" Type="http://schemas.openxmlformats.org/officeDocument/2006/relationships/image" Target="../media/image56.png"/><Relationship Id="rId78" Type="http://schemas.openxmlformats.org/officeDocument/2006/relationships/image" Target="../media/image59.png"/><Relationship Id="rId81" Type="http://schemas.microsoft.com/office/2007/relationships/hdphoto" Target="../media/hdphoto9.wdp"/><Relationship Id="rId86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1-1983.wav">
            <a:hlinkClick r:id="" action="ppaction://media"/>
          </p:cNvPr>
          <p:cNvPicPr>
            <a:picLocks noRot="1" noChangeAspect="1"/>
          </p:cNvPicPr>
          <p:nvPr>
            <a:wavAudioFile r:embed="rId1" name="01-10 Star Academy 2 - Paris Latino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2-10 Koxie - Garçon.wav">
            <a:hlinkClick r:id="" action="ppaction://media"/>
          </p:cNvPr>
          <p:cNvPicPr>
            <a:picLocks noRot="1" noChangeAspect="1"/>
          </p:cNvPicPr>
          <p:nvPr>
            <a:wavAudioFile r:embed="rId2" name="02-10 Koxie - Garçon.wav"/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5" descr="C:\Users\Solenn\Desktop\111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81359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49.890.wav">
            <a:hlinkClick r:id="" action="ppaction://media"/>
          </p:cNvPr>
          <p:cNvPicPr>
            <a:picLocks noRot="1" noChangeAspect="1"/>
          </p:cNvPicPr>
          <p:nvPr>
            <a:wavAudioFile r:embed="rId3" name="149. The Animals - House Of The Rising Sun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698625"/>
            <a:ext cx="3462338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Ellipse 8"/>
          <p:cNvSpPr/>
          <p:nvPr/>
        </p:nvSpPr>
        <p:spPr bwMode="auto">
          <a:xfrm rot="7348931">
            <a:off x="4993481" y="2763045"/>
            <a:ext cx="1323975" cy="1331912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35719" y="1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01" y="6313560"/>
            <a:ext cx="581099" cy="197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668735"/>
            <a:ext cx="3790640" cy="349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2" descr="C:\Users\Solenn\Desktop\80 Hits Années 2000 [MP3 320Kbps]\jaquette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806" y="1772816"/>
            <a:ext cx="3239330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 descr="C:\Users\JCL\Desktop\cd2.gif"/>
          <p:cNvPicPr>
            <a:picLocks noChangeAspect="1" noChangeArrowheads="1" noCrop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217" y="481777"/>
            <a:ext cx="698500" cy="310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C:\Users\Solenn\Desktop\11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8135938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971550" y="798513"/>
            <a:ext cx="7200900" cy="525462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2" descr="C:\Users\Solenn\Desktop\SMYLET\'écrans fantasypsychédéliques\abstract_wallpapers\08 (FILEminimizer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50" y="1562100"/>
            <a:ext cx="5102225" cy="372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5284788"/>
            <a:ext cx="5304639" cy="14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76570" y="3346269"/>
            <a:ext cx="3960440" cy="15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412266"/>
            <a:ext cx="5304639" cy="14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1" descr="lijn-sterren-lila-02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74" y="3315097"/>
            <a:ext cx="3960440" cy="154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/>
          <p:cNvSpPr txBox="1">
            <a:spLocks noChangeArrowheads="1"/>
          </p:cNvSpPr>
          <p:nvPr/>
        </p:nvSpPr>
        <p:spPr bwMode="auto">
          <a:xfrm>
            <a:off x="1984375" y="1557338"/>
            <a:ext cx="5349875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01- Lady Gaga - Bad Romance (Radio Edit)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02- Lucenzo - Vem Dancar Kuduro (Radio Edit)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03- Maroon 5 - She Will Be Loved (Radio Mix)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04- Shaggy - Hey Sexy Lady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05- Akon - Lonely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06- The Pussycat Dolls - Don't Cha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07- Nelly Furtado - Promiscuous (Radio Edit)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08- OneRepublic - Apologize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09- Lady Laistee - Et si ... ?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10- Koxie - Garçon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11- Montell Jordan - Get It On Tonite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12- Mary J. Blige - Family Affair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13- Vitaa - A fleur de toi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14- Alexandra Stan - Mr. Saxobeat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15- Remady P&amp;R - No Superstar (Radio Edit)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16- Taio Cruz - Break Your Heart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17-  Nelly - Dilemma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18- Eve - Who's That Girl ?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19- Tokio Hotel - Monsoon (Gateway Version)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20- DJ Antoine - Welcome To St. Tropez (DJ Antoine vs Mad Mark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1000" fill="hold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1000" fill="hold"/>
                                        <p:tgtEl>
                                          <p:spTgt spid="1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1000" fill="hold"/>
                                        <p:tgtEl>
                                          <p:spTgt spid="1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1000" fill="hold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1000" fill="hold"/>
                                        <p:tgtEl>
                                          <p:spTgt spid="1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1000" fill="hold"/>
                                        <p:tgtEl>
                                          <p:spTgt spid="1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1000" fill="hold"/>
                                        <p:tgtEl>
                                          <p:spTgt spid="1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42461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639603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163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16668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0" y="137318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3" y="214788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2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031038" y="2132446"/>
            <a:ext cx="860866" cy="10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11" descr="lijn-sterren-lila-02"/>
          <p:cNvPicPr>
            <a:picLocks noChangeAspect="1" noChangeArrowheads="1" noCrop="1"/>
          </p:cNvPicPr>
          <p:nvPr/>
        </p:nvPicPr>
        <p:blipFill>
          <a:blip r:embed="rId26" cstate="print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6224440" y="2132446"/>
            <a:ext cx="816202" cy="102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7" name="02-01 Lady Gaga - Bad Romance (Radio Edit)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9" name="02-02 Lucenzo - Vem Dancar Kuduro (Radio Edit)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1" name="02-03 Maroon 5 - She Will Be Loved (Radio Mix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3" name="02-04 Shaggy - Hey Sexy Lady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5" name="02-05 Akon - Lonely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60825"/>
            <a:ext cx="506413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7" name="02-06 The Pussycat Dolls Feat. Busta Rhymes - Don't Ch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9" name="02-07 Nelly Furtado - Promiscuous (Radio Edit)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1" name="02-08 OneRepublic - Apologiz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3" name="02-09 Lady Laistee - Et si ... 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5" name="02-10 Koxie - Garçon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7" name="02-11 Montell Jordan - Get It On Tonite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9" name="02-12 Mary J. Blige - Family Affai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1" name="02-13 Vitaa - A fleur de toi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3" name="02-14 Alexandra Stan - Mr. Saxobeat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5" name="02-15 Remady P&amp;R - No Superstar (Radio Edit)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7" name="02-16 Taio Cruz - Break Your Heart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9" name="02-17 Nelly - Dilemma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1" name="02-18 Eve - Who's That Girl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3" name="02-19 Tokio Hotel - Monsoon (Gateway Version)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5" name="02-20 DJ Antoine, Timati - Welcome To St. Tropez (DJ Antoine &amp; Mad Mark Radio Edit)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2022475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63" y="3259138"/>
            <a:ext cx="13049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7950"/>
            <a:ext cx="1473200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4985544"/>
            <a:ext cx="660400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2" descr="C:\Users\Solenn\Desktop\Ima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6613" y="4122738"/>
            <a:ext cx="666750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2" descr="C:\Users\christelle\Desktop\che.jp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0188" y="3900488"/>
            <a:ext cx="3079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christelle\Desktop\che.jp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2" descr="C:\Users\JClaude\Desktop\fago3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87800" y="4824413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70" descr="C:\Users\Solenn\Desktop\80 Hits Années 2000 [MP3 320Kbps]\817h5+xnvyL._SX355_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6838" y="1590675"/>
            <a:ext cx="1335087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95713" y="1504950"/>
            <a:ext cx="1517650" cy="1643063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3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919538"/>
            <a:ext cx="1246188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2" descr="C:\Users\christelle\Desktop\tabe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919787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69" descr="C:\Users\Jclaude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159</Words>
  <Application>Microsoft Office PowerPoint</Application>
  <PresentationFormat>Affichage à l'écran (4:3)</PresentationFormat>
  <Paragraphs>23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2024-05-19T13:27:23Z</dcterms:modified>
</cp:coreProperties>
</file>