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1" r:id="rId3"/>
    <p:sldId id="34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2P/2bsMfy9dEHMR23m0Tw==" hashData="Zc2ct0nOYcOKx6AUXJta/JXdrL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1A2"/>
    <a:srgbClr val="DE8400"/>
    <a:srgbClr val="C07200"/>
    <a:srgbClr val="C02E00"/>
    <a:srgbClr val="962400"/>
    <a:srgbClr val="20CE08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079" autoAdjust="0"/>
    <p:restoredTop sz="94660"/>
  </p:normalViewPr>
  <p:slideViewPr>
    <p:cSldViewPr>
      <p:cViewPr>
        <p:scale>
          <a:sx n="86" d="100"/>
          <a:sy n="86" d="100"/>
        </p:scale>
        <p:origin x="-1478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983775-73D0-4E7F-957F-1559BEE5E766}" type="datetimeFigureOut">
              <a:rPr lang="fr-FR"/>
              <a:pPr>
                <a:defRPr/>
              </a:pPr>
              <a:t>19/05/2024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9570C49-58E6-46FD-8B61-F44464DD692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8580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AF7E13A-FB49-4239-8D0F-F6C440B3546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9968710-C00F-456D-B30D-58094164E40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56F9A0E-945D-4415-B1B7-E0AFA9B78A6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7925F-FEF3-4537-84BA-D372EC38C0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421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7B15C-CD61-4AB5-9D70-CE9313B6FA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9015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70F42-CB4D-40E1-9F6E-7256B0A7B4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3617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825D34-CA95-4849-9F92-8B479CC695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2677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4CC7AA-BB84-4A5C-83A4-6E4AAF1137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5709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84E1F-84E1-489C-BB85-4103F5311C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788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76207-D5C7-4F0E-A9C4-871222B125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2303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D1F4C5-851C-4ACA-BC24-6FDB288CEE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0507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DC4DD6-61DC-4148-BD60-21D76CF450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3097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6AD400-2E4C-4239-8642-CD07B15E44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663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93098-9FB2-48A6-8AA8-1155627BC0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6137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3000">
              <a:srgbClr val="FFC000"/>
            </a:gs>
            <a:gs pos="0">
              <a:schemeClr val="bg2">
                <a:lumMod val="40000"/>
                <a:lumOff val="60000"/>
              </a:schemeClr>
            </a:gs>
            <a:gs pos="52000">
              <a:schemeClr val="bg2">
                <a:lumMod val="40000"/>
                <a:lumOff val="60000"/>
              </a:schemeClr>
            </a:gs>
            <a:gs pos="77916">
              <a:schemeClr val="accent4">
                <a:lumMod val="10000"/>
              </a:schemeClr>
            </a:gs>
            <a:gs pos="88000">
              <a:srgbClr val="FFFF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88D2012-8DA7-4D67-B00F-0922B0B0D9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jpeg"/><Relationship Id="rId18" Type="http://schemas.microsoft.com/office/2007/relationships/hdphoto" Target="../media/hdphoto3.wdp"/><Relationship Id="rId26" Type="http://schemas.openxmlformats.org/officeDocument/2006/relationships/image" Target="../media/image11.gif"/><Relationship Id="rId39" Type="http://schemas.openxmlformats.org/officeDocument/2006/relationships/audio" Target="../media/audio9.wav"/><Relationship Id="rId21" Type="http://schemas.openxmlformats.org/officeDocument/2006/relationships/image" Target="../media/image26.gif"/><Relationship Id="rId34" Type="http://schemas.openxmlformats.org/officeDocument/2006/relationships/image" Target="../media/image34.jpeg"/><Relationship Id="rId42" Type="http://schemas.openxmlformats.org/officeDocument/2006/relationships/image" Target="../media/image38.jpeg"/><Relationship Id="rId47" Type="http://schemas.openxmlformats.org/officeDocument/2006/relationships/audio" Target="../media/audio12.wav"/><Relationship Id="rId50" Type="http://schemas.openxmlformats.org/officeDocument/2006/relationships/image" Target="../media/image42.jpeg"/><Relationship Id="rId55" Type="http://schemas.openxmlformats.org/officeDocument/2006/relationships/audio" Target="../media/audio16.wav"/><Relationship Id="rId63" Type="http://schemas.openxmlformats.org/officeDocument/2006/relationships/audio" Target="../media/audio20.wav"/><Relationship Id="rId68" Type="http://schemas.openxmlformats.org/officeDocument/2006/relationships/image" Target="../media/image52.jpeg"/><Relationship Id="rId76" Type="http://schemas.microsoft.com/office/2007/relationships/hdphoto" Target="../media/hdphoto7.wdp"/><Relationship Id="rId84" Type="http://schemas.openxmlformats.org/officeDocument/2006/relationships/image" Target="../media/image62.jpeg"/><Relationship Id="rId7" Type="http://schemas.openxmlformats.org/officeDocument/2006/relationships/image" Target="../media/image15.gif"/><Relationship Id="rId71" Type="http://schemas.microsoft.com/office/2007/relationships/hdphoto" Target="../media/hdphoto5.wdp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audio" Target="../media/audio4.wav"/><Relationship Id="rId11" Type="http://schemas.openxmlformats.org/officeDocument/2006/relationships/image" Target="../media/image19.png"/><Relationship Id="rId24" Type="http://schemas.openxmlformats.org/officeDocument/2006/relationships/image" Target="../media/image29.gif"/><Relationship Id="rId32" Type="http://schemas.openxmlformats.org/officeDocument/2006/relationships/image" Target="../media/image33.jpeg"/><Relationship Id="rId37" Type="http://schemas.openxmlformats.org/officeDocument/2006/relationships/audio" Target="../media/audio8.wav"/><Relationship Id="rId40" Type="http://schemas.openxmlformats.org/officeDocument/2006/relationships/image" Target="../media/image37.jpeg"/><Relationship Id="rId45" Type="http://schemas.openxmlformats.org/officeDocument/2006/relationships/audio" Target="../media/audio1.wav"/><Relationship Id="rId53" Type="http://schemas.openxmlformats.org/officeDocument/2006/relationships/audio" Target="../media/audio15.wav"/><Relationship Id="rId58" Type="http://schemas.openxmlformats.org/officeDocument/2006/relationships/image" Target="../media/image46.jpeg"/><Relationship Id="rId66" Type="http://schemas.openxmlformats.org/officeDocument/2006/relationships/image" Target="../media/image50.jpeg"/><Relationship Id="rId74" Type="http://schemas.microsoft.com/office/2007/relationships/hdphoto" Target="../media/hdphoto6.wdp"/><Relationship Id="rId79" Type="http://schemas.microsoft.com/office/2007/relationships/hdphoto" Target="../media/hdphoto8.wdp"/><Relationship Id="rId87" Type="http://schemas.openxmlformats.org/officeDocument/2006/relationships/image" Target="../media/image65.png"/><Relationship Id="rId5" Type="http://schemas.microsoft.com/office/2007/relationships/hdphoto" Target="../media/hdphoto1.wdp"/><Relationship Id="rId61" Type="http://schemas.openxmlformats.org/officeDocument/2006/relationships/audio" Target="../media/audio19.wav"/><Relationship Id="rId82" Type="http://schemas.openxmlformats.org/officeDocument/2006/relationships/image" Target="../media/image60.png"/><Relationship Id="rId19" Type="http://schemas.openxmlformats.org/officeDocument/2006/relationships/image" Target="../media/image25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jpeg"/><Relationship Id="rId22" Type="http://schemas.openxmlformats.org/officeDocument/2006/relationships/image" Target="../media/image27.png"/><Relationship Id="rId27" Type="http://schemas.openxmlformats.org/officeDocument/2006/relationships/audio" Target="../media/audio3.wav"/><Relationship Id="rId30" Type="http://schemas.openxmlformats.org/officeDocument/2006/relationships/image" Target="../media/image32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41.jpeg"/><Relationship Id="rId56" Type="http://schemas.openxmlformats.org/officeDocument/2006/relationships/image" Target="../media/image45.jpeg"/><Relationship Id="rId64" Type="http://schemas.openxmlformats.org/officeDocument/2006/relationships/image" Target="../media/image49.jpeg"/><Relationship Id="rId69" Type="http://schemas.openxmlformats.org/officeDocument/2006/relationships/image" Target="../media/image53.jpeg"/><Relationship Id="rId77" Type="http://schemas.openxmlformats.org/officeDocument/2006/relationships/image" Target="../media/image57.png"/><Relationship Id="rId8" Type="http://schemas.openxmlformats.org/officeDocument/2006/relationships/image" Target="../media/image16.gif"/><Relationship Id="rId51" Type="http://schemas.openxmlformats.org/officeDocument/2006/relationships/audio" Target="../media/audio14.wav"/><Relationship Id="rId72" Type="http://schemas.openxmlformats.org/officeDocument/2006/relationships/image" Target="../media/image4.gif"/><Relationship Id="rId80" Type="http://schemas.openxmlformats.org/officeDocument/2006/relationships/image" Target="../media/image59.jpeg"/><Relationship Id="rId85" Type="http://schemas.openxmlformats.org/officeDocument/2006/relationships/image" Target="../media/image63.jpeg"/><Relationship Id="rId3" Type="http://schemas.openxmlformats.org/officeDocument/2006/relationships/image" Target="../media/image12.png"/><Relationship Id="rId12" Type="http://schemas.openxmlformats.org/officeDocument/2006/relationships/image" Target="../media/image20.png"/><Relationship Id="rId17" Type="http://schemas.openxmlformats.org/officeDocument/2006/relationships/image" Target="../media/image24.png"/><Relationship Id="rId25" Type="http://schemas.openxmlformats.org/officeDocument/2006/relationships/image" Target="../media/image30.jpeg"/><Relationship Id="rId33" Type="http://schemas.openxmlformats.org/officeDocument/2006/relationships/audio" Target="../media/audio6.wav"/><Relationship Id="rId38" Type="http://schemas.openxmlformats.org/officeDocument/2006/relationships/image" Target="../media/image36.jpeg"/><Relationship Id="rId46" Type="http://schemas.openxmlformats.org/officeDocument/2006/relationships/image" Target="../media/image40.jpeg"/><Relationship Id="rId59" Type="http://schemas.openxmlformats.org/officeDocument/2006/relationships/audio" Target="../media/audio18.wav"/><Relationship Id="rId67" Type="http://schemas.openxmlformats.org/officeDocument/2006/relationships/image" Target="../media/image51.gif"/><Relationship Id="rId20" Type="http://schemas.microsoft.com/office/2007/relationships/hdphoto" Target="../media/hdphoto4.wdp"/><Relationship Id="rId41" Type="http://schemas.openxmlformats.org/officeDocument/2006/relationships/audio" Target="../media/audio10.wav"/><Relationship Id="rId54" Type="http://schemas.openxmlformats.org/officeDocument/2006/relationships/image" Target="../media/image44.jpeg"/><Relationship Id="rId62" Type="http://schemas.openxmlformats.org/officeDocument/2006/relationships/image" Target="../media/image48.jpeg"/><Relationship Id="rId70" Type="http://schemas.openxmlformats.org/officeDocument/2006/relationships/image" Target="../media/image54.jpeg"/><Relationship Id="rId75" Type="http://schemas.openxmlformats.org/officeDocument/2006/relationships/image" Target="../media/image56.png"/><Relationship Id="rId83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5" Type="http://schemas.openxmlformats.org/officeDocument/2006/relationships/image" Target="../media/image23.png"/><Relationship Id="rId23" Type="http://schemas.openxmlformats.org/officeDocument/2006/relationships/image" Target="../media/image28.png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Relationship Id="rId10" Type="http://schemas.openxmlformats.org/officeDocument/2006/relationships/image" Target="../media/image18.gif"/><Relationship Id="rId31" Type="http://schemas.openxmlformats.org/officeDocument/2006/relationships/audio" Target="../media/audio5.wav"/><Relationship Id="rId44" Type="http://schemas.openxmlformats.org/officeDocument/2006/relationships/image" Target="../media/image39.jpeg"/><Relationship Id="rId52" Type="http://schemas.openxmlformats.org/officeDocument/2006/relationships/image" Target="../media/image43.jpeg"/><Relationship Id="rId60" Type="http://schemas.openxmlformats.org/officeDocument/2006/relationships/image" Target="../media/image47.jpeg"/><Relationship Id="rId65" Type="http://schemas.openxmlformats.org/officeDocument/2006/relationships/audio" Target="../media/audio21.wav"/><Relationship Id="rId73" Type="http://schemas.openxmlformats.org/officeDocument/2006/relationships/image" Target="../media/image55.png"/><Relationship Id="rId78" Type="http://schemas.openxmlformats.org/officeDocument/2006/relationships/image" Target="../media/image58.jpeg"/><Relationship Id="rId81" Type="http://schemas.microsoft.com/office/2007/relationships/hdphoto" Target="../media/hdphoto9.wdp"/><Relationship Id="rId86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1-13992.wav">
            <a:hlinkClick r:id="" action="ppaction://media"/>
          </p:cNvPr>
          <p:cNvPicPr>
            <a:picLocks noRot="1" noChangeAspect="1"/>
          </p:cNvPicPr>
          <p:nvPr>
            <a:wavAudioFile r:embed="rId1" name="01-10 Star Academy 2 - Paris Latino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5" descr="C:\Users\Solenn\Desktop\11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813593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49.3929.wav">
            <a:hlinkClick r:id="" action="ppaction://media"/>
          </p:cNvPr>
          <p:cNvPicPr>
            <a:picLocks noRot="1" noChangeAspect="1"/>
          </p:cNvPicPr>
          <p:nvPr>
            <a:wavAudioFile r:embed="rId2" name="149. The Animals - House Of The Rising Sun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98625"/>
            <a:ext cx="34623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971550" y="798513"/>
            <a:ext cx="7200900" cy="5254625"/>
          </a:xfrm>
          <a:prstGeom prst="frame">
            <a:avLst>
              <a:gd name="adj1" fmla="val 192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4993481" y="2763045"/>
            <a:ext cx="1323975" cy="1331912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903" y="6375798"/>
            <a:ext cx="534193" cy="181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698625"/>
            <a:ext cx="3816424" cy="3580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2" descr="C:\Users\Solenn\Desktop\80 Hits Années 2000 [MP3 320Kbps]\jaquette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757" y="1817933"/>
            <a:ext cx="3242022" cy="3347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C:\Users\JCL\Desktop\CD1.gif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495" y="496476"/>
            <a:ext cx="646713" cy="302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Solenn\Desktop\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813593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971550" y="798513"/>
            <a:ext cx="7200900" cy="525462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2" descr="C:\Users\Solenn\Desktop\SMYLET\'écrans fantasypsychédéliques\abstract_wallpapers\08 (FILEminimize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50" y="1562100"/>
            <a:ext cx="5102225" cy="372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5284788"/>
            <a:ext cx="5304639" cy="14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76570" y="3346269"/>
            <a:ext cx="3960440" cy="15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1412266"/>
            <a:ext cx="5304639" cy="14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74" y="3315097"/>
            <a:ext cx="3960440" cy="15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2160588" y="1557338"/>
            <a:ext cx="489585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01- The Black </a:t>
            </a:r>
            <a:r>
              <a:rPr lang="fr-FR" sz="1200" b="1" dirty="0" err="1">
                <a:solidFill>
                  <a:srgbClr val="FFC000"/>
                </a:solidFill>
              </a:rPr>
              <a:t>Eyed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Peas</a:t>
            </a:r>
            <a:r>
              <a:rPr lang="fr-FR" sz="1200" b="1" dirty="0">
                <a:solidFill>
                  <a:srgbClr val="FFC000"/>
                </a:solidFill>
              </a:rPr>
              <a:t> - I </a:t>
            </a:r>
            <a:r>
              <a:rPr lang="fr-FR" sz="1200" b="1" dirty="0" err="1">
                <a:solidFill>
                  <a:srgbClr val="FFC000"/>
                </a:solidFill>
              </a:rPr>
              <a:t>Gotta</a:t>
            </a:r>
            <a:r>
              <a:rPr lang="fr-FR" sz="1200" b="1" dirty="0">
                <a:solidFill>
                  <a:srgbClr val="FFC000"/>
                </a:solidFill>
              </a:rPr>
              <a:t> Feeling (Edit)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02- </a:t>
            </a:r>
            <a:r>
              <a:rPr lang="fr-FR" sz="1200" b="1" dirty="0" err="1">
                <a:solidFill>
                  <a:srgbClr val="FFC000"/>
                </a:solidFill>
              </a:rPr>
              <a:t>Stromae</a:t>
            </a:r>
            <a:r>
              <a:rPr lang="fr-FR" sz="1200" b="1" dirty="0">
                <a:solidFill>
                  <a:srgbClr val="FFC000"/>
                </a:solidFill>
              </a:rPr>
              <a:t> - Alors On Danse (Radio Edit)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03- Mika - Relax, </a:t>
            </a:r>
            <a:r>
              <a:rPr lang="fr-FR" sz="1200" b="1" dirty="0" err="1">
                <a:solidFill>
                  <a:srgbClr val="FFC000"/>
                </a:solidFill>
              </a:rPr>
              <a:t>Take</a:t>
            </a:r>
            <a:r>
              <a:rPr lang="fr-FR" sz="1200" b="1" dirty="0">
                <a:solidFill>
                  <a:srgbClr val="FFC000"/>
                </a:solidFill>
              </a:rPr>
              <a:t> It </a:t>
            </a:r>
            <a:r>
              <a:rPr lang="fr-FR" sz="1200" b="1" dirty="0" err="1">
                <a:solidFill>
                  <a:srgbClr val="FFC000"/>
                </a:solidFill>
              </a:rPr>
              <a:t>Easy</a:t>
            </a:r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04- </a:t>
            </a:r>
            <a:r>
              <a:rPr lang="fr-FR" sz="1200" b="1" dirty="0" err="1">
                <a:solidFill>
                  <a:srgbClr val="FFC000"/>
                </a:solidFill>
              </a:rPr>
              <a:t>Shania</a:t>
            </a:r>
            <a:r>
              <a:rPr lang="fr-FR" sz="1200" b="1" dirty="0">
                <a:solidFill>
                  <a:srgbClr val="FFC000"/>
                </a:solidFill>
              </a:rPr>
              <a:t> Twain - Man! I </a:t>
            </a:r>
            <a:r>
              <a:rPr lang="fr-FR" sz="1200" b="1" dirty="0" err="1">
                <a:solidFill>
                  <a:srgbClr val="FFC000"/>
                </a:solidFill>
              </a:rPr>
              <a:t>Feel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Like</a:t>
            </a:r>
            <a:r>
              <a:rPr lang="fr-FR" sz="1200" b="1" dirty="0">
                <a:solidFill>
                  <a:srgbClr val="FFC000"/>
                </a:solidFill>
              </a:rPr>
              <a:t> A </a:t>
            </a:r>
            <a:r>
              <a:rPr lang="fr-FR" sz="1200" b="1" dirty="0" err="1">
                <a:solidFill>
                  <a:srgbClr val="FFC000"/>
                </a:solidFill>
              </a:rPr>
              <a:t>Woman</a:t>
            </a:r>
            <a:r>
              <a:rPr lang="fr-FR" sz="1200" b="1" dirty="0">
                <a:solidFill>
                  <a:srgbClr val="FFC000"/>
                </a:solidFill>
              </a:rPr>
              <a:t>!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05- Bob </a:t>
            </a:r>
            <a:r>
              <a:rPr lang="fr-FR" sz="1200" b="1" dirty="0" err="1">
                <a:solidFill>
                  <a:srgbClr val="FFC000"/>
                </a:solidFill>
              </a:rPr>
              <a:t>Sinclar</a:t>
            </a:r>
            <a:r>
              <a:rPr lang="fr-FR" sz="1200" b="1" dirty="0">
                <a:solidFill>
                  <a:srgbClr val="FFC000"/>
                </a:solidFill>
              </a:rPr>
              <a:t> - Rock This Party (</a:t>
            </a:r>
            <a:r>
              <a:rPr lang="fr-FR" sz="1200" b="1" dirty="0" err="1">
                <a:solidFill>
                  <a:srgbClr val="FFC000"/>
                </a:solidFill>
              </a:rPr>
              <a:t>Everybody</a:t>
            </a:r>
            <a:r>
              <a:rPr lang="fr-FR" sz="1200" b="1" dirty="0">
                <a:solidFill>
                  <a:srgbClr val="FFC000"/>
                </a:solidFill>
              </a:rPr>
              <a:t> Dance </a:t>
            </a:r>
            <a:r>
              <a:rPr lang="fr-FR" sz="1200" b="1" dirty="0" err="1">
                <a:solidFill>
                  <a:srgbClr val="FFC000"/>
                </a:solidFill>
              </a:rPr>
              <a:t>Now</a:t>
            </a:r>
            <a:r>
              <a:rPr lang="fr-FR" sz="1200" b="1" dirty="0">
                <a:solidFill>
                  <a:srgbClr val="FFC000"/>
                </a:solidFill>
              </a:rPr>
              <a:t>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06- Sophie Ellis-</a:t>
            </a:r>
            <a:r>
              <a:rPr lang="fr-FR" sz="1200" b="1" dirty="0" err="1">
                <a:solidFill>
                  <a:srgbClr val="FFC000"/>
                </a:solidFill>
              </a:rPr>
              <a:t>Bextor</a:t>
            </a:r>
            <a:r>
              <a:rPr lang="fr-FR" sz="1200" b="1" dirty="0">
                <a:solidFill>
                  <a:srgbClr val="FFC000"/>
                </a:solidFill>
              </a:rPr>
              <a:t> - </a:t>
            </a:r>
            <a:r>
              <a:rPr lang="fr-FR" sz="1200" b="1" dirty="0" err="1">
                <a:solidFill>
                  <a:srgbClr val="FFC000"/>
                </a:solidFill>
              </a:rPr>
              <a:t>Murder</a:t>
            </a:r>
            <a:r>
              <a:rPr lang="fr-FR" sz="1200" b="1" dirty="0">
                <a:solidFill>
                  <a:srgbClr val="FFC000"/>
                </a:solidFill>
              </a:rPr>
              <a:t> On The </a:t>
            </a:r>
            <a:r>
              <a:rPr lang="fr-FR" sz="1200" b="1" dirty="0" err="1">
                <a:solidFill>
                  <a:srgbClr val="FFC000"/>
                </a:solidFill>
              </a:rPr>
              <a:t>Dancefloor</a:t>
            </a:r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07- M. </a:t>
            </a:r>
            <a:r>
              <a:rPr lang="fr-FR" sz="1200" b="1" dirty="0" err="1">
                <a:solidFill>
                  <a:srgbClr val="FFC000"/>
                </a:solidFill>
              </a:rPr>
              <a:t>Pokora</a:t>
            </a:r>
            <a:r>
              <a:rPr lang="fr-FR" sz="1200" b="1" dirty="0">
                <a:solidFill>
                  <a:srgbClr val="FFC000"/>
                </a:solidFill>
              </a:rPr>
              <a:t> - Elle me contrôle (Radio Edit)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08-  </a:t>
            </a:r>
            <a:r>
              <a:rPr lang="fr-FR" sz="1200" b="1" dirty="0" err="1">
                <a:solidFill>
                  <a:srgbClr val="FFC000"/>
                </a:solidFill>
              </a:rPr>
              <a:t>Jenifer</a:t>
            </a:r>
            <a:r>
              <a:rPr lang="fr-FR" sz="1200" b="1" dirty="0">
                <a:solidFill>
                  <a:srgbClr val="FFC000"/>
                </a:solidFill>
              </a:rPr>
              <a:t> - Au soleil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09- </a:t>
            </a:r>
            <a:r>
              <a:rPr lang="fr-FR" sz="1200" b="1" dirty="0" err="1">
                <a:solidFill>
                  <a:srgbClr val="FFC000"/>
                </a:solidFill>
              </a:rPr>
              <a:t>Keen</a:t>
            </a:r>
            <a:r>
              <a:rPr lang="fr-FR" sz="1200" b="1" dirty="0">
                <a:solidFill>
                  <a:srgbClr val="FFC000"/>
                </a:solidFill>
              </a:rPr>
              <a:t>' V - A l'horizontale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10- Star </a:t>
            </a:r>
            <a:r>
              <a:rPr lang="fr-FR" sz="1200" b="1" dirty="0" err="1">
                <a:solidFill>
                  <a:srgbClr val="FFC000"/>
                </a:solidFill>
              </a:rPr>
              <a:t>Academy</a:t>
            </a:r>
            <a:r>
              <a:rPr lang="fr-FR" sz="1200" b="1" dirty="0">
                <a:solidFill>
                  <a:srgbClr val="FFC000"/>
                </a:solidFill>
              </a:rPr>
              <a:t> 2 - Paris Latino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11- </a:t>
            </a:r>
            <a:r>
              <a:rPr lang="fr-FR" sz="1200" b="1" dirty="0" err="1" smtClean="0">
                <a:solidFill>
                  <a:srgbClr val="FFC000"/>
                </a:solidFill>
              </a:rPr>
              <a:t>T.A.T.u</a:t>
            </a:r>
            <a:r>
              <a:rPr lang="fr-FR" sz="1200" b="1" dirty="0">
                <a:solidFill>
                  <a:srgbClr val="FFC000"/>
                </a:solidFill>
              </a:rPr>
              <a:t>. - All The </a:t>
            </a:r>
            <a:r>
              <a:rPr lang="fr-FR" sz="1200" b="1" dirty="0" err="1">
                <a:solidFill>
                  <a:srgbClr val="FFC000"/>
                </a:solidFill>
              </a:rPr>
              <a:t>Things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She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Said</a:t>
            </a:r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12- The </a:t>
            </a:r>
            <a:r>
              <a:rPr lang="fr-FR" sz="1200" b="1" dirty="0" err="1">
                <a:solidFill>
                  <a:srgbClr val="FFC000"/>
                </a:solidFill>
              </a:rPr>
              <a:t>Rasmus</a:t>
            </a:r>
            <a:r>
              <a:rPr lang="fr-FR" sz="1200" b="1" dirty="0">
                <a:solidFill>
                  <a:srgbClr val="FFC000"/>
                </a:solidFill>
              </a:rPr>
              <a:t> - In The </a:t>
            </a:r>
            <a:r>
              <a:rPr lang="fr-FR" sz="1200" b="1" dirty="0" err="1">
                <a:solidFill>
                  <a:srgbClr val="FFC000"/>
                </a:solidFill>
              </a:rPr>
              <a:t>Shadows</a:t>
            </a:r>
            <a:r>
              <a:rPr lang="fr-FR" sz="1200" b="1" dirty="0">
                <a:solidFill>
                  <a:srgbClr val="FFC000"/>
                </a:solidFill>
              </a:rPr>
              <a:t> (Radio Edit)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13- </a:t>
            </a:r>
            <a:r>
              <a:rPr lang="fr-FR" sz="1200" b="1" dirty="0" err="1">
                <a:solidFill>
                  <a:srgbClr val="FFC000"/>
                </a:solidFill>
              </a:rPr>
              <a:t>Weezer</a:t>
            </a:r>
            <a:r>
              <a:rPr lang="fr-FR" sz="1200" b="1" dirty="0">
                <a:solidFill>
                  <a:srgbClr val="FFC000"/>
                </a:solidFill>
              </a:rPr>
              <a:t> - Island In The Sun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14- S Club 7 - </a:t>
            </a:r>
            <a:r>
              <a:rPr lang="fr-FR" sz="1200" b="1" dirty="0" err="1">
                <a:solidFill>
                  <a:srgbClr val="FFC000"/>
                </a:solidFill>
              </a:rPr>
              <a:t>Don't</a:t>
            </a:r>
            <a:r>
              <a:rPr lang="fr-FR" sz="1200" b="1" dirty="0">
                <a:solidFill>
                  <a:srgbClr val="FFC000"/>
                </a:solidFill>
              </a:rPr>
              <a:t> Stop </a:t>
            </a:r>
            <a:r>
              <a:rPr lang="fr-FR" sz="1200" b="1" dirty="0" err="1">
                <a:solidFill>
                  <a:srgbClr val="FFC000"/>
                </a:solidFill>
              </a:rPr>
              <a:t>Movin</a:t>
            </a:r>
            <a:r>
              <a:rPr lang="fr-FR" sz="1200" b="1" dirty="0">
                <a:solidFill>
                  <a:srgbClr val="FFC000"/>
                </a:solidFill>
              </a:rPr>
              <a:t>'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15- </a:t>
            </a:r>
            <a:r>
              <a:rPr lang="fr-FR" sz="1200" b="1" dirty="0" err="1">
                <a:solidFill>
                  <a:srgbClr val="FFC000"/>
                </a:solidFill>
              </a:rPr>
              <a:t>Shaggy</a:t>
            </a:r>
            <a:r>
              <a:rPr lang="fr-FR" sz="1200" b="1" dirty="0">
                <a:solidFill>
                  <a:srgbClr val="FFC000"/>
                </a:solidFill>
              </a:rPr>
              <a:t> - It </a:t>
            </a:r>
            <a:r>
              <a:rPr lang="fr-FR" sz="1200" b="1" dirty="0" err="1">
                <a:solidFill>
                  <a:srgbClr val="FFC000"/>
                </a:solidFill>
              </a:rPr>
              <a:t>Wasn't</a:t>
            </a:r>
            <a:r>
              <a:rPr lang="fr-FR" sz="1200" b="1" dirty="0">
                <a:solidFill>
                  <a:srgbClr val="FFC000"/>
                </a:solidFill>
              </a:rPr>
              <a:t> Me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16- Nelly </a:t>
            </a:r>
            <a:r>
              <a:rPr lang="fr-FR" sz="1200" b="1" dirty="0" err="1">
                <a:solidFill>
                  <a:srgbClr val="FFC000"/>
                </a:solidFill>
              </a:rPr>
              <a:t>Furtado</a:t>
            </a:r>
            <a:r>
              <a:rPr lang="fr-FR" sz="1200" b="1" dirty="0">
                <a:solidFill>
                  <a:srgbClr val="FFC000"/>
                </a:solidFill>
              </a:rPr>
              <a:t> - Say It Right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17- The </a:t>
            </a:r>
            <a:r>
              <a:rPr lang="fr-FR" sz="1200" b="1" dirty="0" err="1">
                <a:solidFill>
                  <a:srgbClr val="FFC000"/>
                </a:solidFill>
              </a:rPr>
              <a:t>Lawyer</a:t>
            </a:r>
            <a:r>
              <a:rPr lang="fr-FR" sz="1200" b="1" dirty="0">
                <a:solidFill>
                  <a:srgbClr val="FFC000"/>
                </a:solidFill>
              </a:rPr>
              <a:t> - I </a:t>
            </a:r>
            <a:r>
              <a:rPr lang="fr-FR" sz="1200" b="1" dirty="0" err="1">
                <a:solidFill>
                  <a:srgbClr val="FFC000"/>
                </a:solidFill>
              </a:rPr>
              <a:t>Wanna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Mmm</a:t>
            </a:r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18- Philippe </a:t>
            </a:r>
            <a:r>
              <a:rPr lang="fr-FR" sz="1200" b="1" dirty="0" err="1">
                <a:solidFill>
                  <a:srgbClr val="FFC000"/>
                </a:solidFill>
              </a:rPr>
              <a:t>Katerine</a:t>
            </a:r>
            <a:r>
              <a:rPr lang="fr-FR" sz="1200" b="1" dirty="0">
                <a:solidFill>
                  <a:srgbClr val="FFC000"/>
                </a:solidFill>
              </a:rPr>
              <a:t> - Louxor j'adore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19- </a:t>
            </a:r>
            <a:r>
              <a:rPr lang="fr-FR" sz="1200" b="1" dirty="0" err="1">
                <a:solidFill>
                  <a:srgbClr val="FFC000"/>
                </a:solidFill>
              </a:rPr>
              <a:t>Klaas</a:t>
            </a:r>
            <a:r>
              <a:rPr lang="fr-FR" sz="1200" b="1" dirty="0">
                <a:solidFill>
                  <a:srgbClr val="FFC000"/>
                </a:solidFill>
              </a:rPr>
              <a:t> - Our </a:t>
            </a:r>
            <a:r>
              <a:rPr lang="fr-FR" sz="1200" b="1" dirty="0" err="1">
                <a:solidFill>
                  <a:srgbClr val="FFC000"/>
                </a:solidFill>
              </a:rPr>
              <a:t>Own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Way</a:t>
            </a:r>
            <a:endParaRPr lang="fr-FR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20- Collectif </a:t>
            </a:r>
            <a:r>
              <a:rPr lang="fr-FR" sz="1200" b="1" dirty="0" err="1">
                <a:solidFill>
                  <a:srgbClr val="FFC000"/>
                </a:solidFill>
              </a:rPr>
              <a:t>Metissé</a:t>
            </a:r>
            <a:r>
              <a:rPr lang="fr-FR" sz="1200" b="1" dirty="0">
                <a:solidFill>
                  <a:srgbClr val="FFC000"/>
                </a:solidFill>
              </a:rPr>
              <a:t> - Debout pour danser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10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1000" fill="hold"/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1000" fill="hold"/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1000" fill="hold"/>
                                        <p:tgtEl>
                                          <p:spTgt spid="1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1000" fill="hold"/>
                                        <p:tgtEl>
                                          <p:spTgt spid="1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1000" fill="hold"/>
                                        <p:tgtEl>
                                          <p:spTgt spid="1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3960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163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6668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0" y="137318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21478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7" name="01-01 The Black Eyed Peas - I Gotta Feeling (Edit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29" name="01-02 Stromae - Alors on danse (Radio Edit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1" name="01-03 MIKA - Relax, Take It Easy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3" name="01-04 Shania Twain - Man! I Feel Like A Woman!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5" name="01-05 Bob Sinclar &amp; Cutee B - Rock This Party (Everybody Dance Now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7" name="01-06 Sophie Ellis-Bextor - Murder On The Dancefloor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39" name="01-07 M. Pokora - Elle me contrôle (Radio Edit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1" name="01-08 Jenifer - Au soleil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3" name="01-09 Keen'V - A l'horizontal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5" name="01-10 Star Academy 2 - Paris Latino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7" name="01-11 t.A.T.u. - All The Things She Said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9" name="01-12 The Rasmus - In The Shadows (Radio Edit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1" name="01-13 Weezer - Island In The Sun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3" name="01-14 S Club 7 - Don't Stop Movin'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5" name="01-15 Shaggy - It Wasn't Me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7" name="01-16 Nelly Furtado - Say It Right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59" name="01-17 The Lawyer - I Wanna Mmm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1" name="01-18 Katerine - Louxor j'ador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3" name="01-19 Klaas - Our Own Way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5" name="01-20 Collectif Métissé - Debout pour danser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20224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32591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7950"/>
            <a:ext cx="1473200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985544"/>
            <a:ext cx="660400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Solenn\Desktop\Ima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6613" y="4122738"/>
            <a:ext cx="666750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188" y="3900488"/>
            <a:ext cx="3079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2" descr="C:\Users\JClaude\Desktop\fago3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87800" y="482441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70" descr="C:\Users\Solenn\Desktop\80 Hits Années 2000 [MP3 320Kbps]\817h5+xnvyL._SX355_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1590675"/>
            <a:ext cx="1335087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95713" y="1504950"/>
            <a:ext cx="1517650" cy="1643063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919538"/>
            <a:ext cx="12461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2" descr="C:\Users\christelle\Desktop\tabe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919787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2024-05-19T13:26:01Z</dcterms:modified>
</cp:coreProperties>
</file>