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64" r:id="rId2"/>
    <p:sldId id="267" r:id="rId3"/>
    <p:sldId id="278" r:id="rId4"/>
    <p:sldId id="277" r:id="rId5"/>
    <p:sldId id="275" r:id="rId6"/>
    <p:sldId id="276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6" r:id="rId15"/>
    <p:sldId id="265" r:id="rId16"/>
    <p:sldId id="263" r:id="rId17"/>
    <p:sldId id="262" r:id="rId18"/>
    <p:sldId id="261" r:id="rId19"/>
    <p:sldId id="260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4" d="100"/>
          <a:sy n="74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A9018C-9CE7-49A5-A476-7258D8855AC0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97DADF-CBD3-4DEB-BBEA-7112BB219D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513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97DADF-CBD3-4DEB-BBEA-7112BB219DB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751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3334AA-496B-37F2-CAD8-A03CADC22C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6E2AAD8-350D-3A3F-E816-DCF870B444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815CD2-CE10-41BA-765F-D16953B89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6484-B65D-43E0-BBA9-9F8652491D48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8A1F46-98E5-1450-4BB7-84B3690FF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8D857F-E6DD-60C5-BCF1-385D602AA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1D42-C287-48B3-99DF-8821288FB2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2195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2820BB-D765-0A1F-96CB-9D98D50DB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AC0FC8D-C09C-D246-89C8-681F77DEF9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0C63CB-17CE-E23C-A732-609E26F89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6484-B65D-43E0-BBA9-9F8652491D48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0A2B31-8415-87AA-7B2C-539801453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11D058-6F06-0326-3454-6997C875E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1D42-C287-48B3-99DF-8821288FB2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6083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CC952B-F169-4E24-8DBD-4F032D9CA0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1FBF3E-7A5E-7188-6D61-86FAE49B11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5F7773-E405-657E-320F-353D50728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6484-B65D-43E0-BBA9-9F8652491D48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446579-9AD8-1D66-CD43-3A49B6E13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377D4B2-E675-07F8-1AE6-3D0C4108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1D42-C287-48B3-99DF-8821288FB2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8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91C254-AF7A-F691-1966-9F839D3E9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9B43549-66E0-7F66-6BDD-BDED3916A7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2BF2BEA-C997-6C5E-5D5A-F258FA6EF9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950497F-E4DE-E7FE-F9F7-38CEC27E8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6484-B65D-43E0-BBA9-9F8652491D48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CF9871A-BC31-B253-5D2A-DD2522972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A333CB4-968C-1206-5988-E6896D456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1D42-C287-48B3-99DF-8821288FB2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570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75F7CE-08BD-A372-0475-4CC27BC29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217B0D5-A106-797D-F602-1826432F6B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3FF50CA-61D7-0BA5-7D8D-7A0627541E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D04E909-4E6A-F404-92DA-E1B9B84896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7B7258A-CA2A-057E-2886-5AAB726664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A24A886-5014-6736-D003-2712A9745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6484-B65D-43E0-BBA9-9F8652491D48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11B0086-F18E-5EB3-7BE9-DDFD29DB6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ED9E69B-CFD5-442E-397E-BD0299B49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1D42-C287-48B3-99DF-8821288FB2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5222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773047-B4E0-71B1-B0F7-D2278CB28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FD1D853-999E-972E-E1E0-2E589F368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6484-B65D-43E0-BBA9-9F8652491D48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94EC540-0DBC-DD34-A382-DF466EF9F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0F1A813-A9B8-2543-B1D1-013291F24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1D42-C287-48B3-99DF-8821288FB2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58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327EA78-8F04-FB54-0A8D-21E85C5B8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6484-B65D-43E0-BBA9-9F8652491D48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C66A39D-746A-E820-66FD-9DF107E01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2719A46-2CF6-1F26-58BA-D25E4A98A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1D42-C287-48B3-99DF-8821288FB2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642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8D509D-C23A-A713-E85A-7706B6F49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EAF28A-ABDC-8970-F514-A79F5F27B2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99C601D-C2BB-9295-D87E-992010640D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257DE2C-810D-6656-1F5E-B987106E4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6484-B65D-43E0-BBA9-9F8652491D48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F694DF3-A276-3EB2-5A7E-2EA4F400D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2815B4B-E28F-EF81-B96E-EBB6D893B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1D42-C287-48B3-99DF-8821288FB2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254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CAB8F4-8DF8-5BBE-D894-EF26A42BA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BAFDE1C-EDA1-87CA-2EF5-7BC4115127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FBA1588-4C8B-ECC9-9E45-1404998535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58AAD4B-B9FF-F054-145A-4DEF39F51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6484-B65D-43E0-BBA9-9F8652491D48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D678F2E-FEE3-A467-679C-1D58EA0E9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58A2A63-B3D7-9CCA-D22C-014A160C9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1D42-C287-48B3-99DF-8821288FB2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9947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8C4DD9-F79E-B126-1DE7-469075B3F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ED0F7BA-5C34-C428-7B00-17E061BC2C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F040C4-E574-2AE7-AC17-C5282D343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6484-B65D-43E0-BBA9-9F8652491D48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35D9CC-9365-0C33-8DDA-6035F4E01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0F17A6-DBCB-C3A7-893F-9AF6E5BEE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1D42-C287-48B3-99DF-8821288FB2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68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A6CA2A3-9551-98D3-B77C-52DC078BFD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476324B-963A-25FC-45A9-7FE4CC71DB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30FED1-7280-D1A1-E9D2-2AD1996FF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6484-B65D-43E0-BBA9-9F8652491D48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3FBE0E-97E3-01FB-1478-131434436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26F189-4A26-6B90-1C91-597F4D627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1D42-C287-48B3-99DF-8821288FB2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84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DB39646-7DB1-37AA-7FA4-20C157E9F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0A2F942-00A6-424E-FC4C-347EC599A6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302A76-821E-C2B9-A4AA-C299EE8EB5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7A6484-B65D-43E0-BBA9-9F8652491D48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1AD5B8-C1CE-3373-5856-AC1906626E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E7A825-DF3E-C52A-B9B9-4C4C67A2A4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331D42-C287-48B3-99DF-8821288FB2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142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Vue plongeante, nature&#10;&#10;Description générée automatiquement">
            <a:extLst>
              <a:ext uri="{FF2B5EF4-FFF2-40B4-BE49-F238E27FC236}">
                <a16:creationId xmlns:a16="http://schemas.microsoft.com/office/drawing/2014/main" id="{8EAD6D10-9198-04AB-B4BA-FF84BF0E03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667" y="189000"/>
            <a:ext cx="9716258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26271E-D34A-0B04-C285-4383FED1D0A1}"/>
              </a:ext>
            </a:extLst>
          </p:cNvPr>
          <p:cNvSpPr txBox="1"/>
          <p:nvPr/>
        </p:nvSpPr>
        <p:spPr>
          <a:xfrm>
            <a:off x="4572000" y="592127"/>
            <a:ext cx="7246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Ville De Langogne</a:t>
            </a:r>
          </a:p>
        </p:txBody>
      </p:sp>
    </p:spTree>
    <p:extLst>
      <p:ext uri="{BB962C8B-B14F-4D97-AF65-F5344CB8AC3E}">
        <p14:creationId xmlns:p14="http://schemas.microsoft.com/office/powerpoint/2010/main" val="356682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  <p:sndAc>
          <p:stSnd loop="1">
            <p:snd r:embed="rId2" name="Ma belle Lozère par TONUS MUSETTE.wav"/>
          </p:stSnd>
        </p:sndAc>
      </p:transition>
    </mc:Choice>
    <mc:Fallback>
      <p:transition spd="slow" advClick="0" advTm="8000">
        <p:fade/>
        <p:sndAc>
          <p:stSnd loop="1">
            <p:snd r:embed="rId2" name="Ma belle Lozère par TONUS MUSET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5953238-B831-2DBB-8197-8F08402004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Langogne est une commune française située dans le nord-est du département de la Lozère, en région Occitanie.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Exposée à un climat de montagne, elle est drainée par l'Allier, le </a:t>
            </a:r>
            <a:r>
              <a:rPr lang="fr-FR" sz="3200" b="1" dirty="0" err="1">
                <a:solidFill>
                  <a:srgbClr val="FFFF00"/>
                </a:solidFill>
              </a:rPr>
              <a:t>Donozau</a:t>
            </a:r>
            <a:r>
              <a:rPr lang="fr-FR" sz="3200" b="1" dirty="0">
                <a:solidFill>
                  <a:srgbClr val="FFFF00"/>
                </a:solidFill>
              </a:rPr>
              <a:t>, le </a:t>
            </a:r>
            <a:r>
              <a:rPr lang="fr-FR" sz="3200" b="1" dirty="0" err="1">
                <a:solidFill>
                  <a:srgbClr val="FFFF00"/>
                </a:solidFill>
              </a:rPr>
              <a:t>Langouyrou</a:t>
            </a:r>
            <a:r>
              <a:rPr lang="fr-FR" sz="3200" b="1" dirty="0">
                <a:solidFill>
                  <a:srgbClr val="FFFF00"/>
                </a:solidFill>
              </a:rPr>
              <a:t>, la Ribeyre, le </a:t>
            </a:r>
            <a:r>
              <a:rPr lang="fr-FR" sz="3200" b="1" dirty="0" err="1">
                <a:solidFill>
                  <a:srgbClr val="FFFF00"/>
                </a:solidFill>
              </a:rPr>
              <a:t>Chasalde</a:t>
            </a:r>
            <a:r>
              <a:rPr lang="fr-FR" sz="3200" b="1" dirty="0">
                <a:solidFill>
                  <a:srgbClr val="FFFF00"/>
                </a:solidFill>
              </a:rPr>
              <a:t>, le Réal et par divers autres petits cours d'eau. La commune possède un patrimoine naturel remarquable composé de six zones naturelles d'intérêt écologique, faunistique et floristique.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Langogne est une commune rurale et littorale qui compte 2 867 habitants en 2021. Ses habitants sont appelés les Langonais ou Langonaises.</a:t>
            </a:r>
          </a:p>
        </p:txBody>
      </p:sp>
    </p:spTree>
    <p:extLst>
      <p:ext uri="{BB962C8B-B14F-4D97-AF65-F5344CB8AC3E}">
        <p14:creationId xmlns:p14="http://schemas.microsoft.com/office/powerpoint/2010/main" val="3088194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fenêtre&#10;&#10;Description générée automatiquement">
            <a:extLst>
              <a:ext uri="{FF2B5EF4-FFF2-40B4-BE49-F238E27FC236}">
                <a16:creationId xmlns:a16="http://schemas.microsoft.com/office/drawing/2014/main" id="{2F17FC3C-02E2-0E37-AE4C-33FF693EC3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E50C50-BE00-2AE1-F101-EC15AB7CBA2A}"/>
              </a:ext>
            </a:extLst>
          </p:cNvPr>
          <p:cNvSpPr txBox="1"/>
          <p:nvPr/>
        </p:nvSpPr>
        <p:spPr>
          <a:xfrm>
            <a:off x="5554980" y="6141337"/>
            <a:ext cx="8926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Langogne.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4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Description générée automatiquement">
            <a:extLst>
              <a:ext uri="{FF2B5EF4-FFF2-40B4-BE49-F238E27FC236}">
                <a16:creationId xmlns:a16="http://schemas.microsoft.com/office/drawing/2014/main" id="{8562E57F-C2EA-5ABB-F896-26479EFC8D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63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324499-E0B2-3D90-453A-003A2A8E99FB}"/>
              </a:ext>
            </a:extLst>
          </p:cNvPr>
          <p:cNvSpPr txBox="1"/>
          <p:nvPr/>
        </p:nvSpPr>
        <p:spPr>
          <a:xfrm>
            <a:off x="5623560" y="6213347"/>
            <a:ext cx="7612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halle.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89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bâtiment&#10;&#10;Description générée automatiquement">
            <a:extLst>
              <a:ext uri="{FF2B5EF4-FFF2-40B4-BE49-F238E27FC236}">
                <a16:creationId xmlns:a16="http://schemas.microsoft.com/office/drawing/2014/main" id="{0420DC74-9EA2-C76D-D352-BA895FEFFF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675" y="279000"/>
            <a:ext cx="890065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2A135C-BA15-3589-A23C-F10B0D4AAC7C}"/>
              </a:ext>
            </a:extLst>
          </p:cNvPr>
          <p:cNvSpPr txBox="1"/>
          <p:nvPr/>
        </p:nvSpPr>
        <p:spPr>
          <a:xfrm>
            <a:off x="3577590" y="617334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Saint-Gervais-Saint-Protais.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978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fenêtre&#10;&#10;Description générée automatiquement">
            <a:extLst>
              <a:ext uri="{FF2B5EF4-FFF2-40B4-BE49-F238E27FC236}">
                <a16:creationId xmlns:a16="http://schemas.microsoft.com/office/drawing/2014/main" id="{8F7000FF-3D13-FB04-9DBD-0C924EE02A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757555-E907-E960-DE1A-63816DA1FA9F}"/>
              </a:ext>
            </a:extLst>
          </p:cNvPr>
          <p:cNvSpPr txBox="1"/>
          <p:nvPr/>
        </p:nvSpPr>
        <p:spPr>
          <a:xfrm>
            <a:off x="1120140" y="3909060"/>
            <a:ext cx="34404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chapelle des Pénitents.</a:t>
            </a:r>
          </a:p>
        </p:txBody>
      </p:sp>
    </p:spTree>
    <p:extLst>
      <p:ext uri="{BB962C8B-B14F-4D97-AF65-F5344CB8AC3E}">
        <p14:creationId xmlns:p14="http://schemas.microsoft.com/office/powerpoint/2010/main" val="255765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nuage&#10;&#10;Description générée automatiquement">
            <a:extLst>
              <a:ext uri="{FF2B5EF4-FFF2-40B4-BE49-F238E27FC236}">
                <a16:creationId xmlns:a16="http://schemas.microsoft.com/office/drawing/2014/main" id="{2FDC0DC0-2170-D19C-2659-4CBBAD71C5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ECFB324-2D3E-E4FD-085F-9251A010F9B0}"/>
              </a:ext>
            </a:extLst>
          </p:cNvPr>
          <p:cNvSpPr txBox="1"/>
          <p:nvPr/>
        </p:nvSpPr>
        <p:spPr>
          <a:xfrm>
            <a:off x="3792000" y="6033950"/>
            <a:ext cx="84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Chapelle Notre-Dame de Langogne.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8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&#10;&#10;Description générée automatiquement">
            <a:extLst>
              <a:ext uri="{FF2B5EF4-FFF2-40B4-BE49-F238E27FC236}">
                <a16:creationId xmlns:a16="http://schemas.microsoft.com/office/drawing/2014/main" id="{72F8867E-127A-CE5B-217A-1B23DFD469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8097" y="279000"/>
            <a:ext cx="841096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3BEDBE-4400-F725-DCAD-D9D11E945C81}"/>
              </a:ext>
            </a:extLst>
          </p:cNvPr>
          <p:cNvSpPr txBox="1"/>
          <p:nvPr/>
        </p:nvSpPr>
        <p:spPr>
          <a:xfrm>
            <a:off x="4091940" y="6236207"/>
            <a:ext cx="9304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Ancienne halle aux Grains.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99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iture&#10;&#10;Description générée automatiquement">
            <a:extLst>
              <a:ext uri="{FF2B5EF4-FFF2-40B4-BE49-F238E27FC236}">
                <a16:creationId xmlns:a16="http://schemas.microsoft.com/office/drawing/2014/main" id="{9C2F45F6-FD1F-003F-1EFB-4924AC5341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1463" y="279000"/>
            <a:ext cx="838907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483A611-8165-39E5-D7E3-5C1C864F4165}"/>
              </a:ext>
            </a:extLst>
          </p:cNvPr>
          <p:cNvSpPr txBox="1"/>
          <p:nvPr/>
        </p:nvSpPr>
        <p:spPr>
          <a:xfrm>
            <a:off x="1668780" y="6146945"/>
            <a:ext cx="11372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Chapelle du couvent (à gauche) et chapelle des Pénitents (à droite).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875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Description générée automatiquement">
            <a:extLst>
              <a:ext uri="{FF2B5EF4-FFF2-40B4-BE49-F238E27FC236}">
                <a16:creationId xmlns:a16="http://schemas.microsoft.com/office/drawing/2014/main" id="{E1EF68A9-33FF-C98E-5E9E-B588BA3EAE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2765" y="189000"/>
            <a:ext cx="4835821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D90CD3-9CBA-2565-F58D-49700E019A02}"/>
              </a:ext>
            </a:extLst>
          </p:cNvPr>
          <p:cNvSpPr txBox="1"/>
          <p:nvPr/>
        </p:nvSpPr>
        <p:spPr>
          <a:xfrm>
            <a:off x="971550" y="3840480"/>
            <a:ext cx="32232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Pont vieux sur le </a:t>
            </a:r>
            <a:r>
              <a:rPr lang="fr-FR" sz="2400" b="1" dirty="0" err="1"/>
              <a:t>Langouyrou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6098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ymbole, statue&#10;&#10;Description générée automatiquement">
            <a:extLst>
              <a:ext uri="{FF2B5EF4-FFF2-40B4-BE49-F238E27FC236}">
                <a16:creationId xmlns:a16="http://schemas.microsoft.com/office/drawing/2014/main" id="{1318BE83-116B-59A0-CE26-03396B4A4D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CB94EC-A14A-8B13-E51D-E556E95ABFD7}"/>
              </a:ext>
            </a:extLst>
          </p:cNvPr>
          <p:cNvSpPr txBox="1"/>
          <p:nvPr/>
        </p:nvSpPr>
        <p:spPr>
          <a:xfrm>
            <a:off x="8698230" y="3074670"/>
            <a:ext cx="339471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Sculpture saillante de façade </a:t>
            </a:r>
            <a:r>
              <a:rPr lang="fr-FR" sz="2800" b="1" dirty="0">
                <a:solidFill>
                  <a:srgbClr val="FFFF00"/>
                </a:solidFill>
              </a:rPr>
              <a:t>indiquant</a:t>
            </a:r>
            <a:r>
              <a:rPr lang="fr-FR" sz="2400" b="1" dirty="0">
                <a:solidFill>
                  <a:srgbClr val="FFFF00"/>
                </a:solidFill>
              </a:rPr>
              <a:t> l'habitation d'un cagot.</a:t>
            </a:r>
          </a:p>
        </p:txBody>
      </p:sp>
    </p:spTree>
    <p:extLst>
      <p:ext uri="{BB962C8B-B14F-4D97-AF65-F5344CB8AC3E}">
        <p14:creationId xmlns:p14="http://schemas.microsoft.com/office/powerpoint/2010/main" val="19406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16A68491-4B1D-0954-8838-E43E2C83CD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D15C7C-94AE-14DD-69EE-44F7AA873B6A}"/>
              </a:ext>
            </a:extLst>
          </p:cNvPr>
          <p:cNvSpPr txBox="1"/>
          <p:nvPr/>
        </p:nvSpPr>
        <p:spPr>
          <a:xfrm>
            <a:off x="1565910" y="3966210"/>
            <a:ext cx="3108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Une rue de Langogne.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899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nuage, eau&#10;&#10;Description générée automatiquement">
            <a:extLst>
              <a:ext uri="{FF2B5EF4-FFF2-40B4-BE49-F238E27FC236}">
                <a16:creationId xmlns:a16="http://schemas.microsoft.com/office/drawing/2014/main" id="{FA97D513-BFD0-E83F-F518-ACD94C5CF6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4000" y="1544955"/>
            <a:ext cx="9324000" cy="33721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2D5C4A3-FE73-B227-72EF-41A71E2CE5E4}"/>
              </a:ext>
            </a:extLst>
          </p:cNvPr>
          <p:cNvSpPr txBox="1"/>
          <p:nvPr/>
        </p:nvSpPr>
        <p:spPr>
          <a:xfrm>
            <a:off x="3794760" y="5082212"/>
            <a:ext cx="6366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Lac  De Naussac – Langogne _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BC3DDB9-E685-09C0-AC49-BBF7C18F585A}"/>
              </a:ext>
            </a:extLst>
          </p:cNvPr>
          <p:cNvSpPr txBox="1"/>
          <p:nvPr/>
        </p:nvSpPr>
        <p:spPr>
          <a:xfrm>
            <a:off x="3543300" y="769919"/>
            <a:ext cx="6183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Lac De Naussac – Langogne –A Suivre</a:t>
            </a:r>
          </a:p>
        </p:txBody>
      </p:sp>
    </p:spTree>
    <p:extLst>
      <p:ext uri="{BB962C8B-B14F-4D97-AF65-F5344CB8AC3E}">
        <p14:creationId xmlns:p14="http://schemas.microsoft.com/office/powerpoint/2010/main" val="2777885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montagne&#10;&#10;Description générée automatiquement">
            <a:extLst>
              <a:ext uri="{FF2B5EF4-FFF2-40B4-BE49-F238E27FC236}">
                <a16:creationId xmlns:a16="http://schemas.microsoft.com/office/drawing/2014/main" id="{B639A14B-876C-34FD-E890-F2B4109A21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810" y="3281400"/>
            <a:ext cx="6984000" cy="3321499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eau, lac&#10;&#10;Description générée automatiquement">
            <a:extLst>
              <a:ext uri="{FF2B5EF4-FFF2-40B4-BE49-F238E27FC236}">
                <a16:creationId xmlns:a16="http://schemas.microsoft.com/office/drawing/2014/main" id="{1B69AB34-EC10-72A3-714F-9B7D7CC044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192" y="153000"/>
            <a:ext cx="4377728" cy="327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060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eau&#10;&#10;Description générée automatiquement">
            <a:extLst>
              <a:ext uri="{FF2B5EF4-FFF2-40B4-BE49-F238E27FC236}">
                <a16:creationId xmlns:a16="http://schemas.microsoft.com/office/drawing/2014/main" id="{50FAD16D-5405-4B6F-10C9-4C2E8614C9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957" y="3211830"/>
            <a:ext cx="4572000" cy="342138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arbre, véhicule&#10;&#10;Description générée automatiquement">
            <a:extLst>
              <a:ext uri="{FF2B5EF4-FFF2-40B4-BE49-F238E27FC236}">
                <a16:creationId xmlns:a16="http://schemas.microsoft.com/office/drawing/2014/main" id="{961AD90F-153A-8DC3-6191-7AC7684012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2045" y="194310"/>
            <a:ext cx="4704000" cy="3528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2228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ac, eau&#10;&#10;Description générée automatiquement">
            <a:extLst>
              <a:ext uri="{FF2B5EF4-FFF2-40B4-BE49-F238E27FC236}">
                <a16:creationId xmlns:a16="http://schemas.microsoft.com/office/drawing/2014/main" id="{B4048158-2B63-76FD-B62C-BFB5BA0AB2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60" y="240030"/>
            <a:ext cx="4464000" cy="3348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foule, habits, plein air&#10;&#10;Description générée automatiquement">
            <a:extLst>
              <a:ext uri="{FF2B5EF4-FFF2-40B4-BE49-F238E27FC236}">
                <a16:creationId xmlns:a16="http://schemas.microsoft.com/office/drawing/2014/main" id="{04A966FC-3AFE-4929-4BEC-BC744E2F10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2440" y="3058222"/>
            <a:ext cx="5040000" cy="358547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97415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ommerce, Vente&#10;&#10;Description générée automatiquement">
            <a:extLst>
              <a:ext uri="{FF2B5EF4-FFF2-40B4-BE49-F238E27FC236}">
                <a16:creationId xmlns:a16="http://schemas.microsoft.com/office/drawing/2014/main" id="{D0F84F86-A564-2E6D-2200-34F08B9CB3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837" y="3322370"/>
            <a:ext cx="5734803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ace de marché, plein air, marché&#10;&#10;Description générée automatiquement">
            <a:extLst>
              <a:ext uri="{FF2B5EF4-FFF2-40B4-BE49-F238E27FC236}">
                <a16:creationId xmlns:a16="http://schemas.microsoft.com/office/drawing/2014/main" id="{1570AC47-9FB6-5BC9-B2A8-1AD318AB639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2163" y="262890"/>
            <a:ext cx="4896000" cy="326196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4997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ncert, événement, festival, musique&#10;&#10;Description générée automatiquement">
            <a:extLst>
              <a:ext uri="{FF2B5EF4-FFF2-40B4-BE49-F238E27FC236}">
                <a16:creationId xmlns:a16="http://schemas.microsoft.com/office/drawing/2014/main" id="{8CF753AB-9422-9A23-9215-C92F8D2F2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811" y="259050"/>
            <a:ext cx="5724000" cy="31193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montagne, arbre, plante&#10;&#10;Description générée automatiquement">
            <a:extLst>
              <a:ext uri="{FF2B5EF4-FFF2-40B4-BE49-F238E27FC236}">
                <a16:creationId xmlns:a16="http://schemas.microsoft.com/office/drawing/2014/main" id="{19B12E72-B019-70DE-563A-7FF70706F5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1533" y="3288721"/>
            <a:ext cx="5148000" cy="332127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0624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19F679F-02D6-5F34-134A-64D01422C89D}"/>
              </a:ext>
            </a:extLst>
          </p:cNvPr>
          <p:cNvSpPr txBox="1"/>
          <p:nvPr/>
        </p:nvSpPr>
        <p:spPr>
          <a:xfrm>
            <a:off x="822960" y="617220"/>
            <a:ext cx="120929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La commune De </a:t>
            </a:r>
            <a:r>
              <a:rPr lang="fr-FR" sz="3200" b="1" dirty="0" err="1"/>
              <a:t>Lagogne</a:t>
            </a:r>
            <a:r>
              <a:rPr lang="fr-FR" sz="3200" b="1" dirty="0"/>
              <a:t> - </a:t>
            </a:r>
            <a:r>
              <a:rPr lang="fr-FR" sz="3200" b="1" dirty="0" err="1"/>
              <a:t>lozère</a:t>
            </a:r>
            <a:endParaRPr lang="fr-FR" sz="3200" b="1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9E5474F-2D75-D758-BB33-305A6C1FAE40}"/>
              </a:ext>
            </a:extLst>
          </p:cNvPr>
          <p:cNvSpPr txBox="1"/>
          <p:nvPr/>
        </p:nvSpPr>
        <p:spPr>
          <a:xfrm>
            <a:off x="3611880" y="1657350"/>
            <a:ext cx="93040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0A8F37D-3E5C-74DF-B790-6F3A302E7102}"/>
              </a:ext>
            </a:extLst>
          </p:cNvPr>
          <p:cNvSpPr txBox="1"/>
          <p:nvPr/>
        </p:nvSpPr>
        <p:spPr>
          <a:xfrm>
            <a:off x="3131820" y="2697480"/>
            <a:ext cx="8903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B09E399-2715-FA39-5466-0B63973AAE7B}"/>
              </a:ext>
            </a:extLst>
          </p:cNvPr>
          <p:cNvSpPr txBox="1"/>
          <p:nvPr/>
        </p:nvSpPr>
        <p:spPr>
          <a:xfrm>
            <a:off x="4457700" y="3575746"/>
            <a:ext cx="7280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</p:spTree>
    <p:extLst>
      <p:ext uri="{BB962C8B-B14F-4D97-AF65-F5344CB8AC3E}">
        <p14:creationId xmlns:p14="http://schemas.microsoft.com/office/powerpoint/2010/main" val="331820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202</Words>
  <Application>Microsoft Office PowerPoint</Application>
  <PresentationFormat>Grand écran</PresentationFormat>
  <Paragraphs>23</Paragraphs>
  <Slides>19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2024-06-26T14:51:49Z</dcterms:created>
  <dcterms:modified xsi:type="dcterms:W3CDTF">2024-06-27T07:34:14Z</dcterms:modified>
</cp:coreProperties>
</file>