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gbPQfxknqQq4nsQPlKtag==" hashData="yvz0JBuK1eEZaSpCFYtr0Z/iC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55" autoAdjust="0"/>
    <p:restoredTop sz="94660"/>
  </p:normalViewPr>
  <p:slideViewPr>
    <p:cSldViewPr>
      <p:cViewPr>
        <p:scale>
          <a:sx n="118" d="100"/>
          <a:sy n="118" d="100"/>
        </p:scale>
        <p:origin x="-408" y="-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131590"/>
            <a:ext cx="5040560" cy="2672085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05" y="1098376"/>
            <a:ext cx="2051721" cy="267208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15" y="1131589"/>
            <a:ext cx="2085935" cy="2672085"/>
          </a:xfrm>
          <a:prstGeom prst="rect">
            <a:avLst/>
          </a:prstGeom>
        </p:spPr>
      </p:pic>
      <p:pic>
        <p:nvPicPr>
          <p:cNvPr id="3" name="David Blaine L'incroyable magicien des stars - Magie ou réalité_6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256516" y="1178237"/>
            <a:ext cx="4565728" cy="256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5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2024-03-17T14:50:00Z</dcterms:modified>
</cp:coreProperties>
</file>