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vS5SHb7IC7WYthwXF9V9Q==" hashData="XiN9qTgC6Q8rCT5MYhiF5kuRF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89800"/>
    <a:srgbClr val="5BADFF"/>
    <a:srgbClr val="81FFFF"/>
    <a:srgbClr val="2F2FFF"/>
    <a:srgbClr val="0101FF"/>
    <a:srgbClr val="DDFFFF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6081" autoAdjust="0"/>
    <p:restoredTop sz="94660"/>
  </p:normalViewPr>
  <p:slideViewPr>
    <p:cSldViewPr>
      <p:cViewPr>
        <p:scale>
          <a:sx n="80" d="100"/>
          <a:sy n="80" d="100"/>
        </p:scale>
        <p:origin x="-224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F2127A-AEB9-4E03-BBD7-CE2D3001B505}" type="datetimeFigureOut">
              <a:rPr lang="fr-FR"/>
              <a:pPr>
                <a:defRPr/>
              </a:pPr>
              <a:t>01/07/2024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AF9A3BA-D57D-445E-8910-E6115B2DAC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889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F83823-8578-4241-9086-EB3BEB8FB2C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93053C-290C-4A6C-9753-56002234BCF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27A7A9F-0E77-47AC-959C-5C4C1EE24FE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F52D1-1FA6-4E88-B491-C32DCBBB04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0827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048FE-E815-40D3-BB6E-0CFA18F1F7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7122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5ED18-8C2B-4FDE-88E7-8657C52FE6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8927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34089-8E32-4467-A2BF-6ED49576F5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460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7FCB0-0690-4B5F-A021-3B530ED9BE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6794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99226-36B5-4376-98B6-1816742D79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106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74B1F-B6F9-44E4-A2AC-75E030738A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8233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2B4F4-62FF-452D-A2F7-59D557A06E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4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5F70C-F8AA-449D-819E-FE8FD59C5C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1844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321A3-0063-43A2-8B2C-A163931123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9465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E6B3C-467E-4A99-B98B-EF37DB886D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3183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4664">
              <a:schemeClr val="accent4">
                <a:lumMod val="10000"/>
              </a:schemeClr>
            </a:gs>
            <a:gs pos="67000">
              <a:schemeClr val="tx1">
                <a:lumMod val="50000"/>
              </a:schemeClr>
            </a:gs>
            <a:gs pos="83000">
              <a:srgbClr val="C898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047BD0-A28A-46F9-AE56-401525675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wav"/><Relationship Id="rId26" Type="http://schemas.openxmlformats.org/officeDocument/2006/relationships/audio" Target="../media/audio8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8.png"/><Relationship Id="rId50" Type="http://schemas.openxmlformats.org/officeDocument/2006/relationships/image" Target="../media/image41.png"/><Relationship Id="rId55" Type="http://schemas.openxmlformats.org/officeDocument/2006/relationships/image" Target="../media/image46.png"/><Relationship Id="rId63" Type="http://schemas.openxmlformats.org/officeDocument/2006/relationships/image" Target="../media/image54.png"/><Relationship Id="rId68" Type="http://schemas.openxmlformats.org/officeDocument/2006/relationships/image" Target="../media/image57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png"/><Relationship Id="rId24" Type="http://schemas.openxmlformats.org/officeDocument/2006/relationships/audio" Target="../media/audio1.wav"/><Relationship Id="rId32" Type="http://schemas.openxmlformats.org/officeDocument/2006/relationships/audio" Target="../media/audio11.wav"/><Relationship Id="rId37" Type="http://schemas.openxmlformats.org/officeDocument/2006/relationships/image" Target="../media/image31.jpeg"/><Relationship Id="rId40" Type="http://schemas.openxmlformats.org/officeDocument/2006/relationships/audio" Target="../media/audio15.wav"/><Relationship Id="rId45" Type="http://schemas.openxmlformats.org/officeDocument/2006/relationships/image" Target="../media/image36.gif"/><Relationship Id="rId53" Type="http://schemas.openxmlformats.org/officeDocument/2006/relationships/image" Target="../media/image44.png"/><Relationship Id="rId58" Type="http://schemas.openxmlformats.org/officeDocument/2006/relationships/image" Target="../media/image49.jpeg"/><Relationship Id="rId66" Type="http://schemas.openxmlformats.org/officeDocument/2006/relationships/image" Target="../media/image5.gif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0.png"/><Relationship Id="rId57" Type="http://schemas.openxmlformats.org/officeDocument/2006/relationships/image" Target="../media/image48.png"/><Relationship Id="rId61" Type="http://schemas.openxmlformats.org/officeDocument/2006/relationships/image" Target="../media/image52.png"/><Relationship Id="rId10" Type="http://schemas.openxmlformats.org/officeDocument/2006/relationships/image" Target="../media/image17.png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gif"/><Relationship Id="rId52" Type="http://schemas.openxmlformats.org/officeDocument/2006/relationships/image" Target="../media/image43.png"/><Relationship Id="rId60" Type="http://schemas.openxmlformats.org/officeDocument/2006/relationships/image" Target="../media/image51.jpeg"/><Relationship Id="rId65" Type="http://schemas.openxmlformats.org/officeDocument/2006/relationships/image" Target="../media/image55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6.jpeg"/><Relationship Id="rId30" Type="http://schemas.openxmlformats.org/officeDocument/2006/relationships/audio" Target="../media/audio10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image" Target="../media/image39.png"/><Relationship Id="rId56" Type="http://schemas.openxmlformats.org/officeDocument/2006/relationships/image" Target="../media/image47.gif"/><Relationship Id="rId64" Type="http://schemas.openxmlformats.org/officeDocument/2006/relationships/audio" Target="../media/audio17.wav"/><Relationship Id="rId69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image" Target="../media/image42.png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4.wav"/><Relationship Id="rId46" Type="http://schemas.openxmlformats.org/officeDocument/2006/relationships/image" Target="../media/image37.png"/><Relationship Id="rId59" Type="http://schemas.openxmlformats.org/officeDocument/2006/relationships/image" Target="../media/image50.png"/><Relationship Id="rId67" Type="http://schemas.openxmlformats.org/officeDocument/2006/relationships/image" Target="../media/image56.png"/><Relationship Id="rId20" Type="http://schemas.openxmlformats.org/officeDocument/2006/relationships/audio" Target="../media/audio6.wav"/><Relationship Id="rId41" Type="http://schemas.openxmlformats.org/officeDocument/2006/relationships/image" Target="../media/image33.jpeg"/><Relationship Id="rId54" Type="http://schemas.openxmlformats.org/officeDocument/2006/relationships/image" Target="../media/image45.png"/><Relationship Id="rId62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JCL\Desktop\anim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1"/>
            <a:ext cx="4135843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122719"/>
            <a:ext cx="872374" cy="295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Collectif Métissé - Mega Fiesta (2024)\cover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1800"/>
            <a:ext cx="3590925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 L'été s'ra chaud.wav">
            <a:hlinkClick r:id="" action="ppaction://media"/>
          </p:cNvPr>
          <p:cNvPicPr>
            <a:picLocks noRot="1" noChangeAspect="1"/>
          </p:cNvPicPr>
          <p:nvPr>
            <a:wavAudioFile r:embed="rId1" name="07 - L'été s'ra chaud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CL\Desktop\anim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059113" y="1196975"/>
            <a:ext cx="4645025" cy="462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01 - Laisse tomber tes problèmes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02 - Dans les yeux d'Émilie (Remix by Royal Gigolos)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03 - Aline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04 - Tu (Pense à moi)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05 - Lâche-toi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06 - Carnaval de la joie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07 - L'été s'ra chaud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08 - Les lacs du Connemara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09 - On n'est pas fatigué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10 - Allez les bleus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11 - La goffa Lolita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12 - Volare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13 - Latino Megamix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14 - ¡ Viva la fiesta !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15 - Danse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16 - Dans les yeux d'Emilie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17 - Bonne Saint Valentin</a:t>
            </a:r>
          </a:p>
        </p:txBody>
      </p:sp>
      <p:sp>
        <p:nvSpPr>
          <p:cNvPr id="9" name="Cadre 8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122613"/>
            <a:ext cx="3563937" cy="35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Laisse tomber tes problèm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Dans les yeux d'Émilie (Remix by Royal Gigolos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Alin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Tu (Pense à moi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Lâche-toi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Carnaval de la joi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L'été s'ra chaud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Les lacs du Connemar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On n'est pas fatigué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Allez les bleu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La goffa Lolit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Volar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atino Megamix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¡ Viva la fiesta !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Dans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Dans les yeux d'Emili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4674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64277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4705350"/>
            <a:ext cx="6477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188" y="4437063"/>
            <a:ext cx="546100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64" name="17 - Bonne Saint Valentin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438775"/>
            <a:ext cx="639445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3" descr="C:\Users\JCL\Desktop\Image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90688"/>
            <a:ext cx="1354137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2" descr="C:\Users\JCL\Desktop\ccccccc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2949575"/>
            <a:ext cx="3265488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2024-07-01T14:10:35Z</dcterms:modified>
</cp:coreProperties>
</file>