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11" r:id="rId46"/>
    <p:sldId id="307" r:id="rId47"/>
    <p:sldId id="313" r:id="rId48"/>
    <p:sldId id="308" r:id="rId49"/>
    <p:sldId id="312" r:id="rId50"/>
    <p:sldId id="309" r:id="rId51"/>
    <p:sldId id="310" r:id="rId52"/>
    <p:sldId id="306" r:id="rId53"/>
    <p:sldId id="315" r:id="rId54"/>
    <p:sldId id="316" r:id="rId55"/>
    <p:sldId id="314" r:id="rId56"/>
    <p:sldId id="317" r:id="rId57"/>
    <p:sldId id="320" r:id="rId58"/>
    <p:sldId id="318" r:id="rId59"/>
    <p:sldId id="319" r:id="rId60"/>
    <p:sldId id="321" r:id="rId61"/>
    <p:sldId id="322" r:id="rId62"/>
    <p:sldId id="258" r:id="rId6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djXbp+5GCw4aGGuUdQVRQ==" hashData="fNPPESM9lsdL7dKQ6oD2CpDb5+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14/06/2024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ne s'en lasse pas des renards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74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3074" name="Picture 2" descr="Renard roux - LPO (Ligue pour la Protection des Oiseaux) - Agir pour la  biodiversité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000" y="5004000"/>
            <a:ext cx="2160000" cy="1440000"/>
          </a:xfrm>
          <a:prstGeom prst="rect">
            <a:avLst/>
          </a:prstGeom>
          <a:noFill/>
        </p:spPr>
      </p:pic>
      <p:pic>
        <p:nvPicPr>
          <p:cNvPr id="8" name="Chris Spheeris - The Relaxing Music 20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0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457214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5228871_5407813039278971_2867264112872381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319754_758890949488833_1302344859602925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1988816_774554131255848_8531185682785251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041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651214_775277414516853_5084177662072100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3420" y="0"/>
            <a:ext cx="777475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214105_779995067378421_8446268998344846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071" y="0"/>
            <a:ext cx="876345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9030_10161350727309846_8697962472603015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9751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91846_1205362343773551_1669262254343513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9444"/>
            <a:ext cx="10261600" cy="596525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1769_10211221829738075_2044707545948125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10323218" cy="723644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6984146_2194555894225088_8783553743084116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7786" y="0"/>
            <a:ext cx="656602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301762_10211337524190364_5715103384460123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66975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81457_10211348805152381_787098145551522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10260000" cy="695756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4464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70960" y="644435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6102928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  <a:r>
              <a:rPr lang="en-US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Relaxing  </a:t>
            </a:r>
            <a:r>
              <a:rPr lang="en-US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3263" y="4356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83128" y="39568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14.06.2024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4356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080000">
            <a:off x="562380" y="1799215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54536" y="608431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507064" y="1907853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29</Words>
  <Application>Microsoft Office PowerPoint</Application>
  <PresentationFormat>Personnalisé</PresentationFormat>
  <Paragraphs>10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127</cp:revision>
  <dcterms:created xsi:type="dcterms:W3CDTF">2020-05-12T17:47:43Z</dcterms:created>
  <dcterms:modified xsi:type="dcterms:W3CDTF">2024-06-14T11:11:24Z</dcterms:modified>
</cp:coreProperties>
</file>