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8" r:id="rId27"/>
    <p:sldId id="287" r:id="rId28"/>
    <p:sldId id="289" r:id="rId29"/>
    <p:sldId id="29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4" r:id="rId63"/>
    <p:sldId id="323" r:id="rId64"/>
    <p:sldId id="325" r:id="rId65"/>
    <p:sldId id="326" r:id="rId66"/>
    <p:sldId id="327" r:id="rId67"/>
    <p:sldId id="328" r:id="rId68"/>
    <p:sldId id="329" r:id="rId69"/>
    <p:sldId id="330" r:id="rId70"/>
    <p:sldId id="331" r:id="rId71"/>
    <p:sldId id="258" r:id="rId72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krTu2vcMJQ+DnDPyKda0A==" hashData="SS26J1NEqxY4R9zTHzfw7gWJFX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654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13/06/2024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13/06/2024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13/06/2024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13/06/2024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73.png"/><Relationship Id="rId4" Type="http://schemas.openxmlformats.org/officeDocument/2006/relationships/image" Target="../media/image7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73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16000" y="1440000"/>
            <a:ext cx="58326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et les petits roux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pic>
        <p:nvPicPr>
          <p:cNvPr id="69634" name="Picture 2" descr="Ecureuil roux, infatigable cueilleur de noisettes !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4000" y="5256000"/>
            <a:ext cx="2376000" cy="1188000"/>
          </a:xfrm>
          <a:prstGeom prst="rect">
            <a:avLst/>
          </a:prstGeom>
          <a:noFill/>
        </p:spPr>
      </p:pic>
      <p:pic>
        <p:nvPicPr>
          <p:cNvPr id="10" name="Michel Pépé  -  Rêve Magique1.wav">
            <a:hlinkClick r:id="" action="ppaction://media"/>
          </p:cNvPr>
          <p:cNvPicPr>
            <a:picLocks noRot="1" noChangeAspect="1"/>
          </p:cNvPicPr>
          <p:nvPr>
            <a:wavAudioFile r:embed="rId1" name="Michel Pépé  -  Rêve Magique1.wav"/>
          </p:nvPr>
        </p:nvPicPr>
        <p:blipFill>
          <a:blip r:embed="rId6" cstate="print"/>
          <a:stretch>
            <a:fillRect/>
          </a:stretch>
        </p:blipFill>
        <p:spPr>
          <a:xfrm>
            <a:off x="4978400" y="36988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7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7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8559821_1398251004057154_7931337940327910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0413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4281906_2044453835901962_2150924052205313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1489" y="0"/>
            <a:ext cx="8638621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9152_18227781547301638_66454603447396292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138"/>
            <a:ext cx="829464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805629_122170074146024474_1956594683694116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6163310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83026_18227937763301638_10948782052236731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138"/>
            <a:ext cx="7704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30200_2683909551763497_12197427400525158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1951" y="0"/>
            <a:ext cx="513769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42844_10228590376557368_3138019487178000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718334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62495_894013732414838_1061736325961118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138"/>
            <a:ext cx="6792653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64292_3637120859835451_7114051094504936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000" y="0"/>
            <a:ext cx="7283042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64199_894013772414834_4501465381489622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0"/>
            <a:ext cx="720012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668670_10228905633758601_88294255931158746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20507_2164351827245495_7219802447273817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9355" y="0"/>
            <a:ext cx="526288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34033_3644517109095826_7196179763324254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806366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01267_2164351733912171_5647817817208485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4359" y="0"/>
            <a:ext cx="5132882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26551_2164351673912177_3688652179858531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6970" y="0"/>
            <a:ext cx="4487660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872521_3648561895358014_79668868417671436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7475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126287_3657184434495760_40327789620181923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6000" y="0"/>
            <a:ext cx="874801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338210_3657184387829098_7170636400170101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0413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358464_3657184351162435_602511441118799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0"/>
            <a:ext cx="8990776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28137_3672926342921569_3404713775795006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878913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23072_3657184424495761_86031303336178698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7997970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821805_3672926822921521_3602836086581966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0"/>
            <a:ext cx="8231312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68546_3672926306254906_4578959653724193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7133334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755744_7838973009456699_74170485202790348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0413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860302_1225069431802842_58867046844457588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0"/>
            <a:ext cx="587354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7560000" y="6336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363048" y="755725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2120</a:t>
            </a:r>
          </a:p>
          <a:p>
            <a:pPr algn="ctr"/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80000" y="180000"/>
            <a:ext cx="4946170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Michel  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Pépé </a:t>
            </a:r>
            <a:endParaRPr lang="fr-FR" sz="36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Rêve 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Magique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240000">
            <a:off x="2832251" y="6912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731200" y="179661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13.06.2024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0" y="5184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6000" y="1800000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0320" y="6228333"/>
            <a:ext cx="1080000" cy="1080000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8155136" y="2411909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774</TotalTime>
  <Words>27</Words>
  <Application>Microsoft Office PowerPoint</Application>
  <PresentationFormat>Personnalisé</PresentationFormat>
  <Paragraphs>10</Paragraphs>
  <Slides>70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70</vt:i4>
      </vt:variant>
    </vt:vector>
  </HeadingPairs>
  <TitlesOfParts>
    <vt:vector size="72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122</cp:revision>
  <dcterms:created xsi:type="dcterms:W3CDTF">2020-05-12T17:47:43Z</dcterms:created>
  <dcterms:modified xsi:type="dcterms:W3CDTF">2024-06-13T21:21:04Z</dcterms:modified>
</cp:coreProperties>
</file>