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1" r:id="rId2"/>
    <p:sldId id="372" r:id="rId3"/>
    <p:sldId id="37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MiNty8iCEBjn4ZCmHlDnw==" hashData="NOXLK+SiZl+zVbonfGjVPYnsj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663300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183" autoAdjust="0"/>
    <p:restoredTop sz="94660"/>
  </p:normalViewPr>
  <p:slideViewPr>
    <p:cSldViewPr>
      <p:cViewPr>
        <p:scale>
          <a:sx n="80" d="100"/>
          <a:sy n="80" d="100"/>
        </p:scale>
        <p:origin x="-1608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480A77-3604-424F-BE46-9FB0C3DA9159}" type="datetimeFigureOut">
              <a:rPr lang="fr-FR"/>
              <a:pPr>
                <a:defRPr/>
              </a:pPr>
              <a:t>30/06/2024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8DCD45-245F-4F5E-B9B3-1CD77AB332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7904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A4AD9D-2175-44C5-97F3-3E5D3D106A2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D19828-E6D2-4DA8-A210-17BE69900E3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DFE80B-76A0-4905-9246-71407282DD6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C8168-BE47-4D45-9EE2-5BC116E579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0797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BC972-FD52-4B2C-ACA8-676ACC0C69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0891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A22EE-8330-4387-A47B-00C7F023DA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088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6A081-7280-4F99-AE19-664A35972F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5589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B2984-B031-4119-903C-F6DB145572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3220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7332E-3B2D-4322-9F38-9227A9B888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1055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8FD27-B561-45A7-964B-4DA2CE44D7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2534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F4CEB-869C-4128-BC9E-AF81FDE213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6137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C7009-0967-4CF2-9FDA-FEBEDB9202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55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ADF85-AD2F-457E-86D5-2458AE88DC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7257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A4911-490C-4F29-9387-F811CAB716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7917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accent4">
                <a:lumMod val="10000"/>
              </a:schemeClr>
            </a:gs>
            <a:gs pos="72000">
              <a:schemeClr val="accent4">
                <a:lumMod val="25000"/>
              </a:schemeClr>
            </a:gs>
            <a:gs pos="78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FAADDF-AFE4-4532-AB5F-7EE06F60FD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gif"/><Relationship Id="rId18" Type="http://schemas.openxmlformats.org/officeDocument/2006/relationships/image" Target="../media/image10.jpeg"/><Relationship Id="rId3" Type="http://schemas.openxmlformats.org/officeDocument/2006/relationships/audio" Target="../media/audio1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gif"/><Relationship Id="rId17" Type="http://schemas.openxmlformats.org/officeDocument/2006/relationships/image" Target="../media/image9.gif"/><Relationship Id="rId2" Type="http://schemas.openxmlformats.org/officeDocument/2006/relationships/audio" Target="../media/media1.wav"/><Relationship Id="rId16" Type="http://schemas.openxmlformats.org/officeDocument/2006/relationships/image" Target="../media/image8.jpeg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3.jpeg"/><Relationship Id="rId5" Type="http://schemas.openxmlformats.org/officeDocument/2006/relationships/audio" Target="../media/audio3.wav"/><Relationship Id="rId15" Type="http://schemas.openxmlformats.org/officeDocument/2006/relationships/image" Target="../media/image7.jpeg"/><Relationship Id="rId10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5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microsoft.com/office/2007/relationships/hdphoto" Target="../media/hdphoto4.wdp"/><Relationship Id="rId26" Type="http://schemas.openxmlformats.org/officeDocument/2006/relationships/image" Target="../media/image30.gif"/><Relationship Id="rId39" Type="http://schemas.openxmlformats.org/officeDocument/2006/relationships/image" Target="../media/image37.jpeg"/><Relationship Id="rId21" Type="http://schemas.openxmlformats.org/officeDocument/2006/relationships/image" Target="../media/image26.pn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41.jpeg"/><Relationship Id="rId50" Type="http://schemas.openxmlformats.org/officeDocument/2006/relationships/audio" Target="../media/audio16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image" Target="../media/image5.gif"/><Relationship Id="rId76" Type="http://schemas.openxmlformats.org/officeDocument/2006/relationships/image" Target="../media/image58.png"/><Relationship Id="rId7" Type="http://schemas.openxmlformats.org/officeDocument/2006/relationships/image" Target="../media/image17.gif"/><Relationship Id="rId71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2.jpeg"/><Relationship Id="rId11" Type="http://schemas.openxmlformats.org/officeDocument/2006/relationships/image" Target="../media/image21.png"/><Relationship Id="rId24" Type="http://schemas.openxmlformats.org/officeDocument/2006/relationships/image" Target="../media/image28.png"/><Relationship Id="rId32" Type="http://schemas.openxmlformats.org/officeDocument/2006/relationships/audio" Target="../media/audio7.wav"/><Relationship Id="rId37" Type="http://schemas.openxmlformats.org/officeDocument/2006/relationships/image" Target="../media/image36.jpeg"/><Relationship Id="rId40" Type="http://schemas.openxmlformats.org/officeDocument/2006/relationships/audio" Target="../media/audio11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20.wav"/><Relationship Id="rId66" Type="http://schemas.openxmlformats.org/officeDocument/2006/relationships/image" Target="../media/image52.jpeg"/><Relationship Id="rId74" Type="http://schemas.microsoft.com/office/2007/relationships/hdphoto" Target="../media/hdphoto8.wdp"/><Relationship Id="rId79" Type="http://schemas.openxmlformats.org/officeDocument/2006/relationships/image" Target="../media/image60.jpeg"/><Relationship Id="rId5" Type="http://schemas.openxmlformats.org/officeDocument/2006/relationships/image" Target="../media/image15.png"/><Relationship Id="rId61" Type="http://schemas.openxmlformats.org/officeDocument/2006/relationships/image" Target="../media/image48.jpeg"/><Relationship Id="rId82" Type="http://schemas.openxmlformats.org/officeDocument/2006/relationships/image" Target="../media/image63.png"/><Relationship Id="rId10" Type="http://schemas.openxmlformats.org/officeDocument/2006/relationships/image" Target="../media/image20.png"/><Relationship Id="rId19" Type="http://schemas.openxmlformats.org/officeDocument/2006/relationships/image" Target="../media/image25.png"/><Relationship Id="rId31" Type="http://schemas.openxmlformats.org/officeDocument/2006/relationships/image" Target="../media/image33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1.png"/><Relationship Id="rId73" Type="http://schemas.openxmlformats.org/officeDocument/2006/relationships/image" Target="../media/image56.png"/><Relationship Id="rId78" Type="http://schemas.openxmlformats.org/officeDocument/2006/relationships/audio" Target="../media/audio23.wav"/><Relationship Id="rId81" Type="http://schemas.openxmlformats.org/officeDocument/2006/relationships/image" Target="../media/image62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31.jpeg"/><Relationship Id="rId30" Type="http://schemas.openxmlformats.org/officeDocument/2006/relationships/audio" Target="../media/audio6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image" Target="../media/image50.gif"/><Relationship Id="rId69" Type="http://schemas.openxmlformats.org/officeDocument/2006/relationships/image" Target="../media/image53.gif"/><Relationship Id="rId77" Type="http://schemas.openxmlformats.org/officeDocument/2006/relationships/image" Target="../media/image59.png"/><Relationship Id="rId8" Type="http://schemas.openxmlformats.org/officeDocument/2006/relationships/image" Target="../media/image18.gif"/><Relationship Id="rId51" Type="http://schemas.openxmlformats.org/officeDocument/2006/relationships/image" Target="../media/image43.jpeg"/><Relationship Id="rId72" Type="http://schemas.openxmlformats.org/officeDocument/2006/relationships/image" Target="../media/image55.png"/><Relationship Id="rId80" Type="http://schemas.openxmlformats.org/officeDocument/2006/relationships/image" Target="../media/image61.jpeg"/><Relationship Id="rId3" Type="http://schemas.openxmlformats.org/officeDocument/2006/relationships/image" Target="../media/image13.png"/><Relationship Id="rId12" Type="http://schemas.microsoft.com/office/2007/relationships/hdphoto" Target="../media/hdphoto1.wdp"/><Relationship Id="rId17" Type="http://schemas.openxmlformats.org/officeDocument/2006/relationships/image" Target="../media/image24.png"/><Relationship Id="rId25" Type="http://schemas.openxmlformats.org/officeDocument/2006/relationships/image" Target="../media/image29.png"/><Relationship Id="rId33" Type="http://schemas.openxmlformats.org/officeDocument/2006/relationships/image" Target="../media/image34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7.jpeg"/><Relationship Id="rId67" Type="http://schemas.microsoft.com/office/2007/relationships/hdphoto" Target="../media/hdphoto7.wdp"/><Relationship Id="rId20" Type="http://schemas.microsoft.com/office/2007/relationships/hdphoto" Target="../media/hdphoto5.wdp"/><Relationship Id="rId41" Type="http://schemas.openxmlformats.org/officeDocument/2006/relationships/image" Target="../media/image38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4.gif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3.png"/><Relationship Id="rId23" Type="http://schemas.openxmlformats.org/officeDocument/2006/relationships/image" Target="../media/image27.gif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2 - Sang pour sang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5" name="04 -1107.wav">
            <a:hlinkClick r:id="" action="ppaction://media"/>
          </p:cNvPr>
          <p:cNvPicPr>
            <a:picLocks noRot="1" noChangeAspect="1"/>
          </p:cNvPicPr>
          <p:nvPr>
            <a:wavAudioFile r:embed="rId3" name="04 - NOIR C'EST NOI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JC\Desktop\111111_InPixio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\Desktop\Animation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11200"/>
            <a:ext cx="7200900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8 -1107.wav">
            <a:hlinkClick r:id="" action="ppaction://media"/>
          </p:cNvPr>
          <p:cNvPicPr>
            <a:picLocks noRot="1" noChangeAspect="1"/>
          </p:cNvPicPr>
          <p:nvPr>
            <a:wavAudioFile r:embed="rId4" name="08 - Love, Love, Lov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Love1122.wav">
            <a:hlinkClick r:id="" action="ppaction://media"/>
          </p:cNvPr>
          <p:cNvPicPr>
            <a:picLocks noRot="1" noChangeAspect="1"/>
          </p:cNvPicPr>
          <p:nvPr>
            <a:wavAudioFile r:embed="rId5" name="Love, Love, Lov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1122.wav">
            <a:hlinkClick r:id="" action="ppaction://media"/>
          </p:cNvPr>
          <p:cNvPicPr>
            <a:picLocks noRot="1" noChangeAspect="1"/>
          </p:cNvPicPr>
          <p:nvPr>
            <a:wavAudioFile r:embed="rId6" name="02-Puisque c'est écri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163" y="1873250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81575" y="2813050"/>
            <a:ext cx="1301750" cy="1320800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66106"/>
            <a:ext cx="3654549" cy="34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331640" y="981075"/>
            <a:ext cx="6480720" cy="4968875"/>
          </a:xfrm>
          <a:prstGeom prst="frame">
            <a:avLst>
              <a:gd name="adj1" fmla="val 4304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163" y="6162675"/>
            <a:ext cx="7651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ZP_Requiem Pour Un Fou\komeC5m.jpe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5" y="1873250"/>
            <a:ext cx="3222625" cy="322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\Desktop\111111_InPix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\Desktop\Animation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36613"/>
            <a:ext cx="69850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08175" y="1700808"/>
            <a:ext cx="5327650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01. Derrière l'amour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02. David Hallyday, Johnny Hallyday - Sang pour sang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03. Laura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04. High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05. Requiem pour un fou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06. Tu ne m'as pas laissé le temps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07. Vivre pour le meilleur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08. Un paradis un enfer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09. </a:t>
            </a:r>
            <a:r>
              <a:rPr lang="fr-FR" sz="1200" b="1" dirty="0" err="1">
                <a:solidFill>
                  <a:srgbClr val="FFFF00"/>
                </a:solidFill>
              </a:rPr>
              <a:t>Ooh</a:t>
            </a:r>
            <a:r>
              <a:rPr lang="fr-FR" sz="1200" b="1" dirty="0">
                <a:solidFill>
                  <a:srgbClr val="FFFF00"/>
                </a:solidFill>
              </a:rPr>
              <a:t> La </a:t>
            </a:r>
            <a:r>
              <a:rPr lang="fr-FR" sz="1200" b="1" dirty="0" err="1">
                <a:solidFill>
                  <a:srgbClr val="FFFF00"/>
                </a:solidFill>
              </a:rPr>
              <a:t>la</a:t>
            </a:r>
            <a:endParaRPr lang="fr-FR" sz="12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10. Ma dernière lettre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11. Oh ! Ma jolie Sarah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12. L'envie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13. Père de personne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14. About </a:t>
            </a:r>
            <a:r>
              <a:rPr lang="fr-FR" sz="1200" b="1" dirty="0" err="1">
                <a:solidFill>
                  <a:srgbClr val="FFFF00"/>
                </a:solidFill>
              </a:rPr>
              <a:t>you</a:t>
            </a:r>
            <a:endParaRPr lang="fr-FR" sz="12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15. Mirador / To Have and to </a:t>
            </a:r>
            <a:r>
              <a:rPr lang="fr-FR" sz="1200" b="1" dirty="0" err="1">
                <a:solidFill>
                  <a:srgbClr val="FFFF00"/>
                </a:solidFill>
              </a:rPr>
              <a:t>Hold</a:t>
            </a:r>
            <a:endParaRPr lang="fr-FR" sz="12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16. Diego, libre dans sa tête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17. J'ai oublié de vivre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18. Quelque chose de Tennessee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19. Je te promets</a:t>
            </a:r>
          </a:p>
        </p:txBody>
      </p:sp>
      <p:sp>
        <p:nvSpPr>
          <p:cNvPr id="8" name="Cadre 7"/>
          <p:cNvSpPr/>
          <p:nvPr/>
        </p:nvSpPr>
        <p:spPr>
          <a:xfrm>
            <a:off x="1367136" y="1016732"/>
            <a:ext cx="6336704" cy="4824536"/>
          </a:xfrm>
          <a:prstGeom prst="frame">
            <a:avLst>
              <a:gd name="adj1" fmla="val 430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" name="Picture 7" descr="C:\Users\JClaude\Desktop\Image1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612848"/>
            <a:ext cx="4536133" cy="3141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64166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25" y="64008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598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653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674" y="4907910"/>
            <a:ext cx="682625" cy="908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Derrière l'amou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Sang pour sang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Laura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High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Requiem pour un fou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Tu ne m'as pas laissé le temp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Vivre pour le meilleu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Un paradis un enfe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Ooh La la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6" name="11 - Oh ! Ma jolie Sarah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8" name="12 - L'envi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0" name="13 - Père de personn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2" name="14 - About you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4" name="15 - Mirador _ To Have and to Hold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6" name="16 - Diego, libre dans sa têt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8" name="17 - J'ai oublié de vivr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0" name="18 - Quelque chose de Tennesse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2" name="19 - Je te promets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78326" y="5784850"/>
            <a:ext cx="449262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3989388" y="6102350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Image 2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75" y="6157913"/>
            <a:ext cx="1077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137025"/>
            <a:ext cx="660400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78" name="10 - Ma dernière lettre.wav"/>
            </a:hlinkClick>
          </p:cNvPr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8" y="5176839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\Desktop\ZP_Requiem Pour Un Fou\komeC5m.jpe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790" y="1581151"/>
            <a:ext cx="1300162" cy="130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60" descr="C:\Users\JClaude\Desktop\bbb_détouré4444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238" y="2927350"/>
            <a:ext cx="2270125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68938"/>
            <a:ext cx="6691312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</Words>
  <Application>Microsoft Office PowerPoint</Application>
  <PresentationFormat>Affichage à l'écran (4:3)</PresentationFormat>
  <Paragraphs>22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2024-06-30T13:30:39Z</dcterms:modified>
</cp:coreProperties>
</file>