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5" r:id="rId3"/>
    <p:sldId id="274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9" r:id="rId19"/>
    <p:sldId id="257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132EF7-64D6-FF92-7CFD-14EB336278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E5B95A3-AF10-8E9B-E89C-94C1CB9C78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EA167B-38DB-9088-B9DC-528E54F76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8625-8C62-492B-AD16-C6BE64F43933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8A906E-BA2B-E1DF-0B80-430D482C0A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C4F419-F883-144F-A343-7A031F5D7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EBAE4-7D22-4344-B13A-3E7E43592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391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ACCE5A-9303-6884-3AD0-78824B6DB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05C35D9-BF69-75AE-8866-F69857FD01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590D6A-5ACB-6849-09FA-987B810D4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8625-8C62-492B-AD16-C6BE64F43933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FA6220-BE27-13FD-B0B1-5B9F558B9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A4638C-51D4-9E95-40B2-0E8141389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EBAE4-7D22-4344-B13A-3E7E43592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518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FD6C27-B9C4-F6BD-B93F-8F6690986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279669-4734-2CA3-A2E4-763BEF9CAA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48B72CE-F0B1-2F5F-9B39-8096B0827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8625-8C62-492B-AD16-C6BE64F43933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B41501D-DD86-088B-33B3-FBCF1741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FB9978-203E-A126-1C48-A77C91E49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EBAE4-7D22-4344-B13A-3E7E43592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474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4EA8C8-8478-5CC1-4ACE-B8D397FC1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3C7C241-8B3A-EB62-F4A0-3965896227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33C6CC4-0857-3452-F774-7DA841CE65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82F58C5-A4AB-B5B3-5670-3C77810DC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8625-8C62-492B-AD16-C6BE64F43933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489B0A0-8D5F-FD7B-1608-35BD65D12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1F06E25-6A4C-957A-80DF-50E1A6738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EBAE4-7D22-4344-B13A-3E7E43592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095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369BBF-6E5A-4C63-4613-2666C2B2C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981401C-9E2B-C874-C3FC-7A9193FF66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A61D611-6EAA-7FDD-1476-5059C537C6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6DFD449-2963-3855-84A8-FAEA0823C0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FEDAEA5-E138-1625-8703-322A384184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0301472-A253-51E0-7EB0-F2A45C7B03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8625-8C62-492B-AD16-C6BE64F43933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215DAC7-5F3D-0CC6-4016-CE6B85BB6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F02B51B-A2DE-F6B9-52F1-B6E3EEAAD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EBAE4-7D22-4344-B13A-3E7E43592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9879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9B2814-1E96-7F29-2FAD-4BF294A44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9C06371-30C4-1C17-FA90-806762883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8625-8C62-492B-AD16-C6BE64F43933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89B3C3A-55B8-18E3-01EB-3234E76DA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1E9C121-1A18-3186-8405-C0AFE330F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EBAE4-7D22-4344-B13A-3E7E43592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505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E6C2F0B-B1DB-744A-A4B2-8901930C0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8625-8C62-492B-AD16-C6BE64F43933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81107E-B3B6-B027-591D-910C69D22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4DF9F3E-DC98-CCD7-CC7A-F552E7082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EBAE4-7D22-4344-B13A-3E7E43592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418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C87A69-0F8D-5BD9-091F-33C9A970EC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3B5BB47-97E9-F437-32FC-FFC342D55F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472E227-7034-1AA8-C45A-390EB3DABF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4E45B6F-19DE-1560-90CB-A029BC498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8625-8C62-492B-AD16-C6BE64F43933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F8827B3-414E-851C-1BFB-0C2C13615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CF695EC-DA39-702D-A07F-8F366559B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EBAE4-7D22-4344-B13A-3E7E43592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81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3F3778-C015-1C34-C4CF-9B2069265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4959D5F-5C95-0D10-CAFE-C0634A9DD8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B0284CD-FE8E-C3F4-E5F1-EC379BEC60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BE4C43B-B428-7828-E150-287F92657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8625-8C62-492B-AD16-C6BE64F43933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69E7F7D-1B99-1492-8C5C-118C5931E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8C94466-43CC-76E4-2886-6686C60D0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EBAE4-7D22-4344-B13A-3E7E43592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2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66B430-11DE-48C6-DE36-08C38D3DE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8C0650A-82F9-2CC0-0387-9360734357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765129-119F-D0CC-1F28-7EAA4C4A46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8625-8C62-492B-AD16-C6BE64F43933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6C51BD-E8DA-A239-91BB-BAB1C06BA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71FC2E-B9A7-68AD-B16F-F170AC43A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EBAE4-7D22-4344-B13A-3E7E43592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02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C086BE6-44D2-1CE7-6F41-2E33303DB4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E9E4C90-BB38-7256-22CB-D066DA5833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6C4492-C262-9D02-2EE4-130D6D2D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8625-8C62-492B-AD16-C6BE64F43933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86AA1DA-53FE-48D0-1897-8DD6EAD5D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6D9C4A-1D9D-6B54-E96A-B1339D4FD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EBAE4-7D22-4344-B13A-3E7E43592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0545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877D2DA-070C-CDC4-060D-2C8BF8E60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4DE532A-61E3-CAEC-539F-768958E5F7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2E3E871-BBCE-BF22-0C86-FC8A665B02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ED8625-8C62-492B-AD16-C6BE64F43933}" type="datetimeFigureOut">
              <a:rPr lang="fr-FR" smtClean="0"/>
              <a:t>27/06/2024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B62AD6-FCA1-9B29-5B0C-1C4C5646CE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BFF074-4436-05DB-2FCA-2E39B6260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2EBAE4-7D22-4344-B13A-3E7E43592C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804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nuage&#10;&#10;Description générée automatiquement">
            <a:extLst>
              <a:ext uri="{FF2B5EF4-FFF2-40B4-BE49-F238E27FC236}">
                <a16:creationId xmlns:a16="http://schemas.microsoft.com/office/drawing/2014/main" id="{E5213E3A-2178-2E24-3A37-12E8389765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165" y="279000"/>
            <a:ext cx="1001766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5B73CC-CEF0-2F66-EFE6-F0574FC1B9A9}"/>
              </a:ext>
            </a:extLst>
          </p:cNvPr>
          <p:cNvSpPr txBox="1"/>
          <p:nvPr/>
        </p:nvSpPr>
        <p:spPr>
          <a:xfrm>
            <a:off x="4720589" y="588494"/>
            <a:ext cx="9287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Salar</a:t>
            </a:r>
            <a:r>
              <a:rPr lang="fr-FR" sz="2400" b="1" dirty="0">
                <a:solidFill>
                  <a:srgbClr val="FFFF00"/>
                </a:solidFill>
              </a:rPr>
              <a:t> D’Uyuni Bolivia</a:t>
            </a:r>
          </a:p>
        </p:txBody>
      </p:sp>
    </p:spTree>
    <p:extLst>
      <p:ext uri="{BB962C8B-B14F-4D97-AF65-F5344CB8AC3E}">
        <p14:creationId xmlns:p14="http://schemas.microsoft.com/office/powerpoint/2010/main" val="390839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  <p:sndAc>
          <p:stSnd loop="1">
            <p:snd r:embed="rId2" name="Bolivian Pan Flute player.wav"/>
          </p:stSnd>
        </p:sndAc>
      </p:transition>
    </mc:Choice>
    <mc:Fallback>
      <p:transition spd="slow" advClick="0" advTm="8000">
        <p:fade/>
        <p:sndAc>
          <p:stSnd loop="1">
            <p:snd r:embed="rId2" name="Bolivian Pan Flute play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C8E7D62-F26B-EC16-1FB4-CC912B882A6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Dans les Andes, au sud-ouest de la Bolivie, le </a:t>
            </a:r>
            <a:r>
              <a:rPr lang="fr-FR" sz="4000" b="1" dirty="0" err="1">
                <a:solidFill>
                  <a:srgbClr val="FFFF00"/>
                </a:solidFill>
              </a:rPr>
              <a:t>salar</a:t>
            </a:r>
            <a:r>
              <a:rPr lang="fr-FR" sz="4000" b="1" dirty="0">
                <a:solidFill>
                  <a:srgbClr val="FFFF00"/>
                </a:solidFill>
              </a:rPr>
              <a:t> d'Uyuni est la plus grande étendue de sel du monde. Ce paysage désertique de presque 11 000 km² composé de sel d'un blanc éclatant, de formations rocheuses et d'îles parsemées de cactus est né suite à l'assèchement d'un lac préhistorique. On peut observer cette étendue d'un autre monde depuis l'île centrale d'</a:t>
            </a:r>
            <a:r>
              <a:rPr lang="fr-FR" sz="4000" b="1" dirty="0" err="1">
                <a:solidFill>
                  <a:srgbClr val="FFFF00"/>
                </a:solidFill>
              </a:rPr>
              <a:t>Incahuasi</a:t>
            </a:r>
            <a:r>
              <a:rPr lang="fr-FR" sz="4000" b="1" dirty="0">
                <a:solidFill>
                  <a:srgbClr val="FFFF00"/>
                </a:solidFill>
              </a:rPr>
              <a:t>. Les animaux sont rares dans cet écosystème unique, mais on trouve malgré tout de nombreux flamants roses.</a:t>
            </a:r>
          </a:p>
        </p:txBody>
      </p:sp>
    </p:spTree>
    <p:extLst>
      <p:ext uri="{BB962C8B-B14F-4D97-AF65-F5344CB8AC3E}">
        <p14:creationId xmlns:p14="http://schemas.microsoft.com/office/powerpoint/2010/main" val="1224840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plein air, aérien&#10;&#10;Description générée automatiquement">
            <a:extLst>
              <a:ext uri="{FF2B5EF4-FFF2-40B4-BE49-F238E27FC236}">
                <a16:creationId xmlns:a16="http://schemas.microsoft.com/office/drawing/2014/main" id="{EEDC5FFF-AADE-BA42-D07D-D1C195A3B4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347" y="279000"/>
            <a:ext cx="1117930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81148C-1CD6-98C3-796E-2DBDB24D76B1}"/>
              </a:ext>
            </a:extLst>
          </p:cNvPr>
          <p:cNvSpPr txBox="1"/>
          <p:nvPr/>
        </p:nvSpPr>
        <p:spPr>
          <a:xfrm>
            <a:off x="2777490" y="6135515"/>
            <a:ext cx="9875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Uyuni vu de la chaîne de montagnes au nord-est.</a:t>
            </a:r>
          </a:p>
        </p:txBody>
      </p:sp>
    </p:spTree>
    <p:extLst>
      <p:ext uri="{BB962C8B-B14F-4D97-AF65-F5344CB8AC3E}">
        <p14:creationId xmlns:p14="http://schemas.microsoft.com/office/powerpoint/2010/main" val="891040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maison, bâtiment&#10;&#10;Description générée automatiquement">
            <a:extLst>
              <a:ext uri="{FF2B5EF4-FFF2-40B4-BE49-F238E27FC236}">
                <a16:creationId xmlns:a16="http://schemas.microsoft.com/office/drawing/2014/main" id="{0FF6756F-A8FE-5C6A-FEFC-AF14173A06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B98033-4337-E505-B254-DF3586F9FD0A}"/>
              </a:ext>
            </a:extLst>
          </p:cNvPr>
          <p:cNvSpPr txBox="1"/>
          <p:nvPr/>
        </p:nvSpPr>
        <p:spPr>
          <a:xfrm>
            <a:off x="4549140" y="6124085"/>
            <a:ext cx="8012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du centre d'Uyuni.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98114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sol&#10;&#10;Description générée automatiquement">
            <a:extLst>
              <a:ext uri="{FF2B5EF4-FFF2-40B4-BE49-F238E27FC236}">
                <a16:creationId xmlns:a16="http://schemas.microsoft.com/office/drawing/2014/main" id="{9949D7C0-B768-D005-6776-7DA7FF3EE0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65100A-3828-1F5A-F541-2F1F3F6680C2}"/>
              </a:ext>
            </a:extLst>
          </p:cNvPr>
          <p:cNvSpPr txBox="1"/>
          <p:nvPr/>
        </p:nvSpPr>
        <p:spPr>
          <a:xfrm>
            <a:off x="4240530" y="5944795"/>
            <a:ext cx="9269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Musée ferroviaire d'Uyuni.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892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sol, Lac à sec&#10;&#10;Description générée automatiquement">
            <a:extLst>
              <a:ext uri="{FF2B5EF4-FFF2-40B4-BE49-F238E27FC236}">
                <a16:creationId xmlns:a16="http://schemas.microsoft.com/office/drawing/2014/main" id="{73BC4999-F2F9-BE05-3909-7D4B28383B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9812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954036-5039-A713-1110-1900B82296F0}"/>
              </a:ext>
            </a:extLst>
          </p:cNvPr>
          <p:cNvSpPr txBox="1"/>
          <p:nvPr/>
        </p:nvSpPr>
        <p:spPr>
          <a:xfrm>
            <a:off x="4309110" y="6396335"/>
            <a:ext cx="8595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Surface desséchée du salar.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80107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ante, plein air, désert&#10;&#10;Description générée automatiquement">
            <a:extLst>
              <a:ext uri="{FF2B5EF4-FFF2-40B4-BE49-F238E27FC236}">
                <a16:creationId xmlns:a16="http://schemas.microsoft.com/office/drawing/2014/main" id="{C1F8B2F0-EDDB-5CDE-9E1D-B2FCFBA51D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8563" y="279000"/>
            <a:ext cx="935499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FB5A5F-0A53-CE4D-2706-4F1F1C92E453}"/>
              </a:ext>
            </a:extLst>
          </p:cNvPr>
          <p:cNvSpPr txBox="1"/>
          <p:nvPr/>
        </p:nvSpPr>
        <p:spPr>
          <a:xfrm>
            <a:off x="5749290" y="6207632"/>
            <a:ext cx="7063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Incahuasi.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355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aquatique, flamant, plein air&#10;&#10;Description générée automatiquement">
            <a:extLst>
              <a:ext uri="{FF2B5EF4-FFF2-40B4-BE49-F238E27FC236}">
                <a16:creationId xmlns:a16="http://schemas.microsoft.com/office/drawing/2014/main" id="{A828721C-E713-40A6-3F8E-22D9435390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8C2606-D37E-4D2A-52A8-3411F1759D2B}"/>
              </a:ext>
            </a:extLst>
          </p:cNvPr>
          <p:cNvSpPr txBox="1"/>
          <p:nvPr/>
        </p:nvSpPr>
        <p:spPr>
          <a:xfrm>
            <a:off x="4968240" y="6005375"/>
            <a:ext cx="7223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Flamant de James.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90585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sol, renard&#10;&#10;Description générée automatiquement">
            <a:extLst>
              <a:ext uri="{FF2B5EF4-FFF2-40B4-BE49-F238E27FC236}">
                <a16:creationId xmlns:a16="http://schemas.microsoft.com/office/drawing/2014/main" id="{50C44771-9ED4-D938-7DBD-5413EFCBDB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BD4060-6805-FB84-52FF-90B02BCF162C}"/>
              </a:ext>
            </a:extLst>
          </p:cNvPr>
          <p:cNvSpPr txBox="1"/>
          <p:nvPr/>
        </p:nvSpPr>
        <p:spPr>
          <a:xfrm>
            <a:off x="4754880" y="6124247"/>
            <a:ext cx="88568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Renard de Magellan.</a:t>
            </a:r>
          </a:p>
        </p:txBody>
      </p:sp>
    </p:spTree>
    <p:extLst>
      <p:ext uri="{BB962C8B-B14F-4D97-AF65-F5344CB8AC3E}">
        <p14:creationId xmlns:p14="http://schemas.microsoft.com/office/powerpoint/2010/main" val="1251980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lein air, rongeur, Animal terrestre&#10;&#10;Description générée automatiquement">
            <a:extLst>
              <a:ext uri="{FF2B5EF4-FFF2-40B4-BE49-F238E27FC236}">
                <a16:creationId xmlns:a16="http://schemas.microsoft.com/office/drawing/2014/main" id="{72E6A35B-0C43-68BB-AC24-E022C6CCE5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53" y="279000"/>
            <a:ext cx="947589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FA69AB-9E0D-4C1E-FCC5-ABF70BD969B6}"/>
              </a:ext>
            </a:extLst>
          </p:cNvPr>
          <p:cNvSpPr txBox="1"/>
          <p:nvPr/>
        </p:nvSpPr>
        <p:spPr>
          <a:xfrm>
            <a:off x="4648200" y="6117335"/>
            <a:ext cx="8115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Viscache bolivienne.</a:t>
            </a:r>
          </a:p>
        </p:txBody>
      </p:sp>
    </p:spTree>
    <p:extLst>
      <p:ext uri="{BB962C8B-B14F-4D97-AF65-F5344CB8AC3E}">
        <p14:creationId xmlns:p14="http://schemas.microsoft.com/office/powerpoint/2010/main" val="4197432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iseau, oiseau aquatique, plein air, bec&#10;&#10;Description générée automatiquement">
            <a:extLst>
              <a:ext uri="{FF2B5EF4-FFF2-40B4-BE49-F238E27FC236}">
                <a16:creationId xmlns:a16="http://schemas.microsoft.com/office/drawing/2014/main" id="{20361EA5-70BF-F101-D945-12C2764A1F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170" y="189000"/>
            <a:ext cx="5479144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FDD7E8-7CB9-0880-DC80-D363232BA3AD}"/>
              </a:ext>
            </a:extLst>
          </p:cNvPr>
          <p:cNvSpPr txBox="1"/>
          <p:nvPr/>
        </p:nvSpPr>
        <p:spPr>
          <a:xfrm>
            <a:off x="525780" y="4144625"/>
            <a:ext cx="3247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Ouette des Andes.</a:t>
            </a:r>
          </a:p>
        </p:txBody>
      </p:sp>
    </p:spTree>
    <p:extLst>
      <p:ext uri="{BB962C8B-B14F-4D97-AF65-F5344CB8AC3E}">
        <p14:creationId xmlns:p14="http://schemas.microsoft.com/office/powerpoint/2010/main" val="1202528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igration d’animaux, eau, nature&#10;&#10;Description générée automatiquement">
            <a:extLst>
              <a:ext uri="{FF2B5EF4-FFF2-40B4-BE49-F238E27FC236}">
                <a16:creationId xmlns:a16="http://schemas.microsoft.com/office/drawing/2014/main" id="{FB7D086F-11F6-312C-D4E3-5D6341AA35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182896"/>
            <a:ext cx="945371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EDC5D7-3624-661E-044D-7D07512FF41D}"/>
              </a:ext>
            </a:extLst>
          </p:cNvPr>
          <p:cNvSpPr txBox="1"/>
          <p:nvPr/>
        </p:nvSpPr>
        <p:spPr>
          <a:xfrm>
            <a:off x="3817620" y="6213439"/>
            <a:ext cx="10264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Flamant des Andes au sud du </a:t>
            </a:r>
            <a:r>
              <a:rPr lang="fr-FR" sz="2400" b="1" dirty="0" err="1">
                <a:solidFill>
                  <a:schemeClr val="bg1"/>
                </a:solidFill>
              </a:rPr>
              <a:t>salar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26527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mmifère, nuage, ciel&#10;&#10;Description générée automatiquement">
            <a:extLst>
              <a:ext uri="{FF2B5EF4-FFF2-40B4-BE49-F238E27FC236}">
                <a16:creationId xmlns:a16="http://schemas.microsoft.com/office/drawing/2014/main" id="{58545A31-6E4C-22C8-5824-7908C15B7A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7697" y="279000"/>
            <a:ext cx="945371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F4D1E4-96F0-6027-41B7-168F2DA5AE1C}"/>
              </a:ext>
            </a:extLst>
          </p:cNvPr>
          <p:cNvSpPr txBox="1"/>
          <p:nvPr/>
        </p:nvSpPr>
        <p:spPr>
          <a:xfrm>
            <a:off x="4640580" y="5618701"/>
            <a:ext cx="88353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Vigognes près du </a:t>
            </a:r>
            <a:r>
              <a:rPr lang="fr-FR" sz="2400" b="1" dirty="0" err="1">
                <a:solidFill>
                  <a:schemeClr val="bg1"/>
                </a:solidFill>
              </a:rPr>
              <a:t>salar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43871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rocher&#10;&#10;Description générée automatiquement">
            <a:extLst>
              <a:ext uri="{FF2B5EF4-FFF2-40B4-BE49-F238E27FC236}">
                <a16:creationId xmlns:a16="http://schemas.microsoft.com/office/drawing/2014/main" id="{7A0D1E2C-35F4-84B0-ABB9-8FA151C2FC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B18986-2E2F-3880-FC4D-8902E1A38750}"/>
              </a:ext>
            </a:extLst>
          </p:cNvPr>
          <p:cNvSpPr txBox="1"/>
          <p:nvPr/>
        </p:nvSpPr>
        <p:spPr>
          <a:xfrm>
            <a:off x="4194810" y="6206490"/>
            <a:ext cx="8731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Exploitation de sel à Colchani.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765586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nature&#10;&#10;Description générée automatiquement">
            <a:extLst>
              <a:ext uri="{FF2B5EF4-FFF2-40B4-BE49-F238E27FC236}">
                <a16:creationId xmlns:a16="http://schemas.microsoft.com/office/drawing/2014/main" id="{2F502567-37C3-46C5-67CF-00E493F775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8F9DFF-6FDB-683C-66B5-BBC7BDE9E496}"/>
              </a:ext>
            </a:extLst>
          </p:cNvPr>
          <p:cNvSpPr txBox="1"/>
          <p:nvPr/>
        </p:nvSpPr>
        <p:spPr>
          <a:xfrm>
            <a:off x="1894927" y="6215688"/>
            <a:ext cx="9649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Coucher de soleil sur le </a:t>
            </a:r>
            <a:r>
              <a:rPr lang="fr-FR" sz="2400" b="1" dirty="0" err="1"/>
              <a:t>Salar</a:t>
            </a:r>
            <a:r>
              <a:rPr lang="fr-FR" sz="2400" b="1" dirty="0"/>
              <a:t> partiellement recouvert d'eau.</a:t>
            </a:r>
          </a:p>
        </p:txBody>
      </p:sp>
    </p:spTree>
    <p:extLst>
      <p:ext uri="{BB962C8B-B14F-4D97-AF65-F5344CB8AC3E}">
        <p14:creationId xmlns:p14="http://schemas.microsoft.com/office/powerpoint/2010/main" val="4075737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cactus, ciel, plein air&#10;&#10;Description générée automatiquement">
            <a:extLst>
              <a:ext uri="{FF2B5EF4-FFF2-40B4-BE49-F238E27FC236}">
                <a16:creationId xmlns:a16="http://schemas.microsoft.com/office/drawing/2014/main" id="{A511C245-D947-C8D1-A0CE-655B93597D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265" y="279000"/>
            <a:ext cx="1178946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690E08-FC19-FDB1-8E5C-3102EA886D5B}"/>
              </a:ext>
            </a:extLst>
          </p:cNvPr>
          <p:cNvSpPr txBox="1"/>
          <p:nvPr/>
        </p:nvSpPr>
        <p:spPr>
          <a:xfrm>
            <a:off x="2103120" y="6345935"/>
            <a:ext cx="11075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Coucher de soleil sur le </a:t>
            </a:r>
            <a:r>
              <a:rPr lang="fr-FR" sz="2400" b="1" dirty="0" err="1">
                <a:solidFill>
                  <a:srgbClr val="FFFF00"/>
                </a:solidFill>
              </a:rPr>
              <a:t>Salar</a:t>
            </a:r>
            <a:r>
              <a:rPr lang="fr-FR" sz="2400" b="1" dirty="0">
                <a:solidFill>
                  <a:srgbClr val="FFFF00"/>
                </a:solidFill>
              </a:rPr>
              <a:t> partiellement recouvert d'eau.</a:t>
            </a:r>
          </a:p>
        </p:txBody>
      </p:sp>
    </p:spTree>
    <p:extLst>
      <p:ext uri="{BB962C8B-B14F-4D97-AF65-F5344CB8AC3E}">
        <p14:creationId xmlns:p14="http://schemas.microsoft.com/office/powerpoint/2010/main" val="276371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ansport, bateau&#10;&#10;Description générée automatiquement">
            <a:extLst>
              <a:ext uri="{FF2B5EF4-FFF2-40B4-BE49-F238E27FC236}">
                <a16:creationId xmlns:a16="http://schemas.microsoft.com/office/drawing/2014/main" id="{28069609-EF7A-EBCA-0EB1-27DF0D7D78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40005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139F9AF-537A-46EF-C782-2BA3A9A96818}"/>
              </a:ext>
            </a:extLst>
          </p:cNvPr>
          <p:cNvSpPr txBox="1"/>
          <p:nvPr/>
        </p:nvSpPr>
        <p:spPr>
          <a:xfrm>
            <a:off x="5440680" y="6109225"/>
            <a:ext cx="7875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Hôtel de sel.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544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aison, meubles, lit&#10;&#10;Description générée automatiquement">
            <a:extLst>
              <a:ext uri="{FF2B5EF4-FFF2-40B4-BE49-F238E27FC236}">
                <a16:creationId xmlns:a16="http://schemas.microsoft.com/office/drawing/2014/main" id="{B3063904-EB68-45CA-E738-BBD421C486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B773B9-25CE-C1A3-AE46-10BFDDF26781}"/>
              </a:ext>
            </a:extLst>
          </p:cNvPr>
          <p:cNvSpPr txBox="1"/>
          <p:nvPr/>
        </p:nvSpPr>
        <p:spPr>
          <a:xfrm>
            <a:off x="5546835" y="6173342"/>
            <a:ext cx="9498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À l'intérieur.</a:t>
            </a:r>
          </a:p>
        </p:txBody>
      </p:sp>
    </p:spTree>
    <p:extLst>
      <p:ext uri="{BB962C8B-B14F-4D97-AF65-F5344CB8AC3E}">
        <p14:creationId xmlns:p14="http://schemas.microsoft.com/office/powerpoint/2010/main" val="4020357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éhicule, ciel, Véhicule terrestre, plein air&#10;&#10;Description générée automatiquement">
            <a:extLst>
              <a:ext uri="{FF2B5EF4-FFF2-40B4-BE49-F238E27FC236}">
                <a16:creationId xmlns:a16="http://schemas.microsoft.com/office/drawing/2014/main" id="{3A3A5794-7D16-50D4-7DDF-EFFA641F14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7" y="279000"/>
            <a:ext cx="9453706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95C799-F5AC-6FB3-DEC3-ACB0DC6E940C}"/>
              </a:ext>
            </a:extLst>
          </p:cNvPr>
          <p:cNvSpPr txBox="1"/>
          <p:nvPr/>
        </p:nvSpPr>
        <p:spPr>
          <a:xfrm>
            <a:off x="3120390" y="5748003"/>
            <a:ext cx="8046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Petite zone recouverte d'eau pendant l'hiver</a:t>
            </a:r>
          </a:p>
        </p:txBody>
      </p:sp>
    </p:spTree>
    <p:extLst>
      <p:ext uri="{BB962C8B-B14F-4D97-AF65-F5344CB8AC3E}">
        <p14:creationId xmlns:p14="http://schemas.microsoft.com/office/powerpoint/2010/main" val="1307505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aysage, eau, plein air&#10;&#10;Description générée automatiquement">
            <a:extLst>
              <a:ext uri="{FF2B5EF4-FFF2-40B4-BE49-F238E27FC236}">
                <a16:creationId xmlns:a16="http://schemas.microsoft.com/office/drawing/2014/main" id="{4BF4AF7B-08ED-ABD4-7A8F-AFC43595E7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2" y="279000"/>
            <a:ext cx="944263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66510E-D13F-E9F7-3608-48B9EBA3193E}"/>
              </a:ext>
            </a:extLst>
          </p:cNvPr>
          <p:cNvSpPr txBox="1"/>
          <p:nvPr/>
        </p:nvSpPr>
        <p:spPr>
          <a:xfrm>
            <a:off x="5212080" y="6083045"/>
            <a:ext cx="9304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Lever du soleil.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382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véhicule, Véhicule terrestre&#10;&#10;Description générée automatiquement">
            <a:extLst>
              <a:ext uri="{FF2B5EF4-FFF2-40B4-BE49-F238E27FC236}">
                <a16:creationId xmlns:a16="http://schemas.microsoft.com/office/drawing/2014/main" id="{B6EDC6E6-5078-1E71-9AA0-70110F52F2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2" y="279000"/>
            <a:ext cx="945371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996DC9F-C0C6-B872-2935-4269B1C81127}"/>
              </a:ext>
            </a:extLst>
          </p:cNvPr>
          <p:cNvSpPr txBox="1"/>
          <p:nvPr/>
        </p:nvSpPr>
        <p:spPr>
          <a:xfrm>
            <a:off x="3280410" y="6389370"/>
            <a:ext cx="80581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Montagnes et jeeps près du salar d'Uyuni.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979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e, pneu&#10;&#10;Description générée automatiquement">
            <a:extLst>
              <a:ext uri="{FF2B5EF4-FFF2-40B4-BE49-F238E27FC236}">
                <a16:creationId xmlns:a16="http://schemas.microsoft.com/office/drawing/2014/main" id="{39E6126F-EC50-430D-FCB7-919D36C365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556" y="279000"/>
            <a:ext cx="838833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388532-5D54-1BAA-29D7-2ED6292E7F12}"/>
              </a:ext>
            </a:extLst>
          </p:cNvPr>
          <p:cNvSpPr txBox="1"/>
          <p:nvPr/>
        </p:nvSpPr>
        <p:spPr>
          <a:xfrm>
            <a:off x="4549140" y="6192827"/>
            <a:ext cx="8503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Bolivie - </a:t>
            </a:r>
            <a:r>
              <a:rPr lang="fr-FR" sz="2400" b="1" dirty="0" err="1"/>
              <a:t>Salar</a:t>
            </a:r>
            <a:r>
              <a:rPr lang="fr-FR" sz="2400" b="1" dirty="0"/>
              <a:t> de Uyuni 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4097175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ansport, eau&#10;&#10;Description générée automatiquement">
            <a:extLst>
              <a:ext uri="{FF2B5EF4-FFF2-40B4-BE49-F238E27FC236}">
                <a16:creationId xmlns:a16="http://schemas.microsoft.com/office/drawing/2014/main" id="{04F97F9F-D391-1650-CCED-973AF28BCE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351" y="279000"/>
            <a:ext cx="11179298" cy="630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569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voie ferrée, transport, ciel&#10;&#10;Description générée automatiquement">
            <a:extLst>
              <a:ext uri="{FF2B5EF4-FFF2-40B4-BE49-F238E27FC236}">
                <a16:creationId xmlns:a16="http://schemas.microsoft.com/office/drawing/2014/main" id="{9EA7AD8F-8D89-09A9-AA5A-3FCF35E6DB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174" y="359973"/>
            <a:ext cx="6192000" cy="3442273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habits, ciel, personne, plein air&#10;&#10;Description générée automatiquement">
            <a:extLst>
              <a:ext uri="{FF2B5EF4-FFF2-40B4-BE49-F238E27FC236}">
                <a16:creationId xmlns:a16="http://schemas.microsoft.com/office/drawing/2014/main" id="{EABA7A51-3B96-925A-34BD-DFB4522984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3826" y="3547735"/>
            <a:ext cx="4140000" cy="3108278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8838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aysage&#10;&#10;Description générée automatiquement">
            <a:extLst>
              <a:ext uri="{FF2B5EF4-FFF2-40B4-BE49-F238E27FC236}">
                <a16:creationId xmlns:a16="http://schemas.microsoft.com/office/drawing/2014/main" id="{330FCDD6-C5C4-A140-0A8B-9AA0AEB8EA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902" y="279000"/>
            <a:ext cx="8034005" cy="6300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90292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sol&#10;&#10;Description générée automatiquement">
            <a:extLst>
              <a:ext uri="{FF2B5EF4-FFF2-40B4-BE49-F238E27FC236}">
                <a16:creationId xmlns:a16="http://schemas.microsoft.com/office/drawing/2014/main" id="{1327E510-BCF6-E9EB-1BD8-C0AAB43163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 5" descr="Une image contenant plein air, nature, eau, plage&#10;&#10;Description générée automatiquement">
            <a:extLst>
              <a:ext uri="{FF2B5EF4-FFF2-40B4-BE49-F238E27FC236}">
                <a16:creationId xmlns:a16="http://schemas.microsoft.com/office/drawing/2014/main" id="{EB81A5A1-883B-ADF8-1558-742EDE84FBB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4346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habits, faire de la randonnée&#10;&#10;Description générée automatiquement">
            <a:extLst>
              <a:ext uri="{FF2B5EF4-FFF2-40B4-BE49-F238E27FC236}">
                <a16:creationId xmlns:a16="http://schemas.microsoft.com/office/drawing/2014/main" id="{CF99A068-8870-402E-0B2B-BB7AA94D39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51" y="3284622"/>
            <a:ext cx="5004000" cy="332300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aysage, plein air, nuage, ciel&#10;&#10;Description générée automatiquement">
            <a:extLst>
              <a:ext uri="{FF2B5EF4-FFF2-40B4-BE49-F238E27FC236}">
                <a16:creationId xmlns:a16="http://schemas.microsoft.com/office/drawing/2014/main" id="{E0D0E3AE-4E1F-F806-FE9D-C21B3CD881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2561" y="231588"/>
            <a:ext cx="5256000" cy="33288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14975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sol, bol, plein air&#10;&#10;Description générée automatiquement">
            <a:extLst>
              <a:ext uri="{FF2B5EF4-FFF2-40B4-BE49-F238E27FC236}">
                <a16:creationId xmlns:a16="http://schemas.microsoft.com/office/drawing/2014/main" id="{C041B63F-F8EF-2B35-349D-67AFDD9FD7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372" y="264702"/>
            <a:ext cx="4932000" cy="328327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lune, sol&#10;&#10;Description générée automatiquement">
            <a:extLst>
              <a:ext uri="{FF2B5EF4-FFF2-40B4-BE49-F238E27FC236}">
                <a16:creationId xmlns:a16="http://schemas.microsoft.com/office/drawing/2014/main" id="{C49DA525-DF64-9549-91D6-93296A6E61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0175" y="3320717"/>
            <a:ext cx="5000453" cy="33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1421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uage, plein air, ciel, paysage&#10;&#10;Description générée automatiquement">
            <a:extLst>
              <a:ext uri="{FF2B5EF4-FFF2-40B4-BE49-F238E27FC236}">
                <a16:creationId xmlns:a16="http://schemas.microsoft.com/office/drawing/2014/main" id="{C31275D1-A203-195D-7829-CB6549EBD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239" y="3197726"/>
            <a:ext cx="5140314" cy="34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habits, personne, ciel, plein air&#10;&#10;Description générée automatiquement">
            <a:extLst>
              <a:ext uri="{FF2B5EF4-FFF2-40B4-BE49-F238E27FC236}">
                <a16:creationId xmlns:a16="http://schemas.microsoft.com/office/drawing/2014/main" id="{D9EE4D33-7279-B6FC-5BBB-8E131DC5DF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3761" y="200558"/>
            <a:ext cx="4428000" cy="332229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37975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516D88B-63DB-823E-7EE9-F6A6A7DDA84D}"/>
              </a:ext>
            </a:extLst>
          </p:cNvPr>
          <p:cNvSpPr txBox="1"/>
          <p:nvPr/>
        </p:nvSpPr>
        <p:spPr>
          <a:xfrm>
            <a:off x="1444455" y="780751"/>
            <a:ext cx="119287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 Le </a:t>
            </a:r>
            <a:r>
              <a:rPr lang="fr-FR" sz="3200" b="1" dirty="0" err="1"/>
              <a:t>Salar</a:t>
            </a:r>
            <a:r>
              <a:rPr lang="fr-FR" sz="3200" b="1" dirty="0"/>
              <a:t> D'Uyuni – Bolivie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EC444A9-96D8-1F46-C270-7DF82E3191D2}"/>
              </a:ext>
            </a:extLst>
          </p:cNvPr>
          <p:cNvSpPr txBox="1"/>
          <p:nvPr/>
        </p:nvSpPr>
        <p:spPr>
          <a:xfrm>
            <a:off x="2987565" y="1831547"/>
            <a:ext cx="95700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4F01A4F-3027-848D-29ED-20A8B565FB47}"/>
              </a:ext>
            </a:extLst>
          </p:cNvPr>
          <p:cNvSpPr txBox="1"/>
          <p:nvPr/>
        </p:nvSpPr>
        <p:spPr>
          <a:xfrm>
            <a:off x="3479460" y="2844225"/>
            <a:ext cx="82919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6D78A42-EF8D-802F-D272-A984C8182719}"/>
              </a:ext>
            </a:extLst>
          </p:cNvPr>
          <p:cNvSpPr txBox="1"/>
          <p:nvPr/>
        </p:nvSpPr>
        <p:spPr>
          <a:xfrm>
            <a:off x="4228025" y="3856903"/>
            <a:ext cx="61825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26AC9D8-0423-E3C7-2E74-E1554FD20BD4}"/>
              </a:ext>
            </a:extLst>
          </p:cNvPr>
          <p:cNvSpPr txBox="1"/>
          <p:nvPr/>
        </p:nvSpPr>
        <p:spPr>
          <a:xfrm>
            <a:off x="5623571" y="4722437"/>
            <a:ext cx="5041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22999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227</Words>
  <Application>Microsoft Office PowerPoint</Application>
  <PresentationFormat>Grand écran</PresentationFormat>
  <Paragraphs>29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2024-06-27T08:04:56Z</dcterms:created>
  <dcterms:modified xsi:type="dcterms:W3CDTF">2024-06-27T11:57:40Z</dcterms:modified>
</cp:coreProperties>
</file>