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732" r:id="rId1"/>
  </p:sldMasterIdLst>
  <p:notesMasterIdLst>
    <p:notesMasterId r:id="rId30"/>
  </p:notesMasterIdLst>
  <p:sldIdLst>
    <p:sldId id="298" r:id="rId2"/>
    <p:sldId id="258" r:id="rId3"/>
    <p:sldId id="296" r:id="rId4"/>
    <p:sldId id="259" r:id="rId5"/>
    <p:sldId id="297" r:id="rId6"/>
    <p:sldId id="260" r:id="rId7"/>
    <p:sldId id="263" r:id="rId8"/>
    <p:sldId id="321" r:id="rId9"/>
    <p:sldId id="264" r:id="rId10"/>
    <p:sldId id="265" r:id="rId11"/>
    <p:sldId id="306" r:id="rId12"/>
    <p:sldId id="270" r:id="rId13"/>
    <p:sldId id="271" r:id="rId14"/>
    <p:sldId id="273" r:id="rId15"/>
    <p:sldId id="272" r:id="rId16"/>
    <p:sldId id="292" r:id="rId17"/>
    <p:sldId id="318" r:id="rId18"/>
    <p:sldId id="291" r:id="rId19"/>
    <p:sldId id="276" r:id="rId20"/>
    <p:sldId id="324" r:id="rId21"/>
    <p:sldId id="299" r:id="rId22"/>
    <p:sldId id="267" r:id="rId23"/>
    <p:sldId id="320" r:id="rId24"/>
    <p:sldId id="308" r:id="rId25"/>
    <p:sldId id="268" r:id="rId26"/>
    <p:sldId id="319" r:id="rId27"/>
    <p:sldId id="330" r:id="rId28"/>
    <p:sldId id="288" r:id="rId29"/>
  </p:sldIdLst>
  <p:sldSz cx="6119813" cy="3441700"/>
  <p:notesSz cx="6858000" cy="9144000"/>
  <p:embeddedFontLst>
    <p:embeddedFont>
      <p:font typeface="Algerian" panose="04020705040A02060702" pitchFamily="82" charset="0"/>
      <p:regular r:id="rId31"/>
    </p:embeddedFont>
    <p:embeddedFont>
      <p:font typeface="Andy" panose="03080602030302030203" pitchFamily="66" charset="0"/>
      <p:bold r:id="rId32"/>
    </p:embeddedFont>
    <p:embeddedFont>
      <p:font typeface="Aria Script SSi" panose="02020500000000000000" pitchFamily="18" charset="0"/>
      <p:regular r:id="rId33"/>
    </p:embeddedFont>
    <p:embeddedFont>
      <p:font typeface="Calibri" panose="020F0502020204030204" pitchFamily="34" charset="0"/>
      <p:regular r:id="rId34"/>
      <p:bold r:id="rId35"/>
      <p:italic r:id="rId36"/>
      <p:boldItalic r:id="rId37"/>
    </p:embeddedFont>
    <p:embeddedFont>
      <p:font typeface="Calibri Light" panose="020F0302020204030204" pitchFamily="34" charset="0"/>
      <p:regular r:id="rId38"/>
      <p:italic r:id="rId39"/>
    </p:embeddedFont>
    <p:embeddedFont>
      <p:font typeface="Hobo BT" panose="04040505020C02020802" pitchFamily="82" charset="0"/>
      <p:regular r:id="rId40"/>
    </p:embeddedFont>
    <p:embeddedFont>
      <p:font typeface="Script12 BT" panose="03080709030305060304" pitchFamily="65" charset="0"/>
      <p:regular r:id="rId4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ejVC1uRLVrwOmel8EayQjw==" hashData="PKN0+4846W/WHfi6aqcLPHYxhbIrk8v4JfsUBvZp/QwcINlgdTdaWTQoA28lfmpwzDIoTmGjtpeEbPGUP7yBJw=="/>
  <p:extLst>
    <p:ext uri="{EFAFB233-063F-42B5-8137-9DF3F51BA10A}">
      <p15:sldGuideLst xmlns:p15="http://schemas.microsoft.com/office/powerpoint/2012/main">
        <p15:guide id="1" orient="horz" pos="1084" userDrawn="1">
          <p15:clr>
            <a:srgbClr val="A4A3A4"/>
          </p15:clr>
        </p15:guide>
        <p15:guide id="2" pos="1928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39F7"/>
    <a:srgbClr val="12F30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540" autoAdjust="0"/>
    <p:restoredTop sz="94660"/>
  </p:normalViewPr>
  <p:slideViewPr>
    <p:cSldViewPr snapToGrid="0">
      <p:cViewPr varScale="1">
        <p:scale>
          <a:sx n="159" d="100"/>
          <a:sy n="159" d="100"/>
        </p:scale>
        <p:origin x="595" y="106"/>
      </p:cViewPr>
      <p:guideLst>
        <p:guide orient="horz" pos="1084"/>
        <p:guide pos="192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4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3.fntdata"/><Relationship Id="rId38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2.fntdata"/><Relationship Id="rId37" Type="http://schemas.openxmlformats.org/officeDocument/2006/relationships/font" Target="fonts/font7.fntdata"/><Relationship Id="rId40" Type="http://schemas.openxmlformats.org/officeDocument/2006/relationships/font" Target="fonts/font10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1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5.fntdata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1pPr>
    <a:lvl2pPr marL="22911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2pPr>
    <a:lvl3pPr marL="458226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3pPr>
    <a:lvl4pPr marL="68733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4pPr>
    <a:lvl5pPr marL="916452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5pPr>
    <a:lvl6pPr marL="1145565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6pPr>
    <a:lvl7pPr marL="1374678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7pPr>
    <a:lvl8pPr marL="1603791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8pPr>
    <a:lvl9pPr marL="1832903" algn="l" defTabSz="458226" rtl="0" eaLnBrk="1" latinLnBrk="0" hangingPunct="1">
      <a:defRPr sz="5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685800" y="1143000"/>
            <a:ext cx="54864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15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18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1673289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260"/>
            <a:ext cx="4589860" cy="1198221"/>
          </a:xfrm>
        </p:spPr>
        <p:txBody>
          <a:bodyPr anchor="b"/>
          <a:lstStyle>
            <a:lvl1pPr algn="ctr">
              <a:defRPr sz="30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7690"/>
            <a:ext cx="4589860" cy="830947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469" indent="0" algn="ctr">
              <a:buNone/>
              <a:defRPr sz="1004"/>
            </a:lvl2pPr>
            <a:lvl3pPr marL="458937" indent="0" algn="ctr">
              <a:buNone/>
              <a:defRPr sz="903"/>
            </a:lvl3pPr>
            <a:lvl4pPr marL="688406" indent="0" algn="ctr">
              <a:buNone/>
              <a:defRPr sz="803"/>
            </a:lvl4pPr>
            <a:lvl5pPr marL="917875" indent="0" algn="ctr">
              <a:buNone/>
              <a:defRPr sz="803"/>
            </a:lvl5pPr>
            <a:lvl6pPr marL="1147343" indent="0" algn="ctr">
              <a:buNone/>
              <a:defRPr sz="803"/>
            </a:lvl6pPr>
            <a:lvl7pPr marL="1376812" indent="0" algn="ctr">
              <a:buNone/>
              <a:defRPr sz="803"/>
            </a:lvl7pPr>
            <a:lvl8pPr marL="1606281" indent="0" algn="ctr">
              <a:buNone/>
              <a:defRPr sz="803"/>
            </a:lvl8pPr>
            <a:lvl9pPr marL="1835749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331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432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036"/>
            <a:ext cx="5278339" cy="1431651"/>
          </a:xfrm>
        </p:spPr>
        <p:txBody>
          <a:bodyPr anchor="b"/>
          <a:lstStyle>
            <a:lvl1pPr>
              <a:defRPr sz="3011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3231"/>
            <a:ext cx="5278339" cy="752872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469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8937" indent="0">
              <a:buNone/>
              <a:defRPr sz="903">
                <a:solidFill>
                  <a:schemeClr val="tx1">
                    <a:tint val="75000"/>
                  </a:schemeClr>
                </a:solidFill>
              </a:defRPr>
            </a:lvl3pPr>
            <a:lvl4pPr marL="68840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787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3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681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28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5749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6968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6193"/>
            <a:ext cx="2600921" cy="218372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6193"/>
            <a:ext cx="2600921" cy="218372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382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239"/>
            <a:ext cx="5278339" cy="66523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3695"/>
            <a:ext cx="2588968" cy="413482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469" indent="0">
              <a:buNone/>
              <a:defRPr sz="1004" b="1"/>
            </a:lvl2pPr>
            <a:lvl3pPr marL="458937" indent="0">
              <a:buNone/>
              <a:defRPr sz="903" b="1"/>
            </a:lvl3pPr>
            <a:lvl4pPr marL="688406" indent="0">
              <a:buNone/>
              <a:defRPr sz="803" b="1"/>
            </a:lvl4pPr>
            <a:lvl5pPr marL="917875" indent="0">
              <a:buNone/>
              <a:defRPr sz="803" b="1"/>
            </a:lvl5pPr>
            <a:lvl6pPr marL="1147343" indent="0">
              <a:buNone/>
              <a:defRPr sz="803" b="1"/>
            </a:lvl6pPr>
            <a:lvl7pPr marL="1376812" indent="0">
              <a:buNone/>
              <a:defRPr sz="803" b="1"/>
            </a:lvl7pPr>
            <a:lvl8pPr marL="1606281" indent="0">
              <a:buNone/>
              <a:defRPr sz="803" b="1"/>
            </a:lvl8pPr>
            <a:lvl9pPr marL="1835749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7177"/>
            <a:ext cx="2588968" cy="184911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3695"/>
            <a:ext cx="2601718" cy="413482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469" indent="0">
              <a:buNone/>
              <a:defRPr sz="1004" b="1"/>
            </a:lvl2pPr>
            <a:lvl3pPr marL="458937" indent="0">
              <a:buNone/>
              <a:defRPr sz="903" b="1"/>
            </a:lvl3pPr>
            <a:lvl4pPr marL="688406" indent="0">
              <a:buNone/>
              <a:defRPr sz="803" b="1"/>
            </a:lvl4pPr>
            <a:lvl5pPr marL="917875" indent="0">
              <a:buNone/>
              <a:defRPr sz="803" b="1"/>
            </a:lvl5pPr>
            <a:lvl6pPr marL="1147343" indent="0">
              <a:buNone/>
              <a:defRPr sz="803" b="1"/>
            </a:lvl6pPr>
            <a:lvl7pPr marL="1376812" indent="0">
              <a:buNone/>
              <a:defRPr sz="803" b="1"/>
            </a:lvl7pPr>
            <a:lvl8pPr marL="1606281" indent="0">
              <a:buNone/>
              <a:defRPr sz="803" b="1"/>
            </a:lvl8pPr>
            <a:lvl9pPr marL="1835749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7177"/>
            <a:ext cx="2601718" cy="184911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47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32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767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447"/>
            <a:ext cx="1973799" cy="803063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541"/>
            <a:ext cx="3098155" cy="2445838"/>
          </a:xfrm>
        </p:spPr>
        <p:txBody>
          <a:bodyPr/>
          <a:lstStyle>
            <a:lvl1pPr>
              <a:defRPr sz="1606"/>
            </a:lvl1pPr>
            <a:lvl2pPr>
              <a:defRPr sz="1405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2510"/>
            <a:ext cx="1973799" cy="1912852"/>
          </a:xfrm>
        </p:spPr>
        <p:txBody>
          <a:bodyPr/>
          <a:lstStyle>
            <a:lvl1pPr marL="0" indent="0">
              <a:buNone/>
              <a:defRPr sz="803"/>
            </a:lvl1pPr>
            <a:lvl2pPr marL="229469" indent="0">
              <a:buNone/>
              <a:defRPr sz="703"/>
            </a:lvl2pPr>
            <a:lvl3pPr marL="458937" indent="0">
              <a:buNone/>
              <a:defRPr sz="602"/>
            </a:lvl3pPr>
            <a:lvl4pPr marL="688406" indent="0">
              <a:buNone/>
              <a:defRPr sz="502"/>
            </a:lvl4pPr>
            <a:lvl5pPr marL="917875" indent="0">
              <a:buNone/>
              <a:defRPr sz="502"/>
            </a:lvl5pPr>
            <a:lvl6pPr marL="1147343" indent="0">
              <a:buNone/>
              <a:defRPr sz="502"/>
            </a:lvl6pPr>
            <a:lvl7pPr marL="1376812" indent="0">
              <a:buNone/>
              <a:defRPr sz="502"/>
            </a:lvl7pPr>
            <a:lvl8pPr marL="1606281" indent="0">
              <a:buNone/>
              <a:defRPr sz="502"/>
            </a:lvl8pPr>
            <a:lvl9pPr marL="1835749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629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447"/>
            <a:ext cx="1973799" cy="803063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541"/>
            <a:ext cx="3098155" cy="2445838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469" indent="0">
              <a:buNone/>
              <a:defRPr sz="1405"/>
            </a:lvl2pPr>
            <a:lvl3pPr marL="458937" indent="0">
              <a:buNone/>
              <a:defRPr sz="1205"/>
            </a:lvl3pPr>
            <a:lvl4pPr marL="688406" indent="0">
              <a:buNone/>
              <a:defRPr sz="1004"/>
            </a:lvl4pPr>
            <a:lvl5pPr marL="917875" indent="0">
              <a:buNone/>
              <a:defRPr sz="1004"/>
            </a:lvl5pPr>
            <a:lvl6pPr marL="1147343" indent="0">
              <a:buNone/>
              <a:defRPr sz="1004"/>
            </a:lvl6pPr>
            <a:lvl7pPr marL="1376812" indent="0">
              <a:buNone/>
              <a:defRPr sz="1004"/>
            </a:lvl7pPr>
            <a:lvl8pPr marL="1606281" indent="0">
              <a:buNone/>
              <a:defRPr sz="1004"/>
            </a:lvl8pPr>
            <a:lvl9pPr marL="1835749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2510"/>
            <a:ext cx="1973799" cy="1912852"/>
          </a:xfrm>
        </p:spPr>
        <p:txBody>
          <a:bodyPr/>
          <a:lstStyle>
            <a:lvl1pPr marL="0" indent="0">
              <a:buNone/>
              <a:defRPr sz="803"/>
            </a:lvl1pPr>
            <a:lvl2pPr marL="229469" indent="0">
              <a:buNone/>
              <a:defRPr sz="703"/>
            </a:lvl2pPr>
            <a:lvl3pPr marL="458937" indent="0">
              <a:buNone/>
              <a:defRPr sz="602"/>
            </a:lvl3pPr>
            <a:lvl4pPr marL="688406" indent="0">
              <a:buNone/>
              <a:defRPr sz="502"/>
            </a:lvl4pPr>
            <a:lvl5pPr marL="917875" indent="0">
              <a:buNone/>
              <a:defRPr sz="502"/>
            </a:lvl5pPr>
            <a:lvl6pPr marL="1147343" indent="0">
              <a:buNone/>
              <a:defRPr sz="502"/>
            </a:lvl6pPr>
            <a:lvl7pPr marL="1376812" indent="0">
              <a:buNone/>
              <a:defRPr sz="502"/>
            </a:lvl7pPr>
            <a:lvl8pPr marL="1606281" indent="0">
              <a:buNone/>
              <a:defRPr sz="502"/>
            </a:lvl8pPr>
            <a:lvl9pPr marL="1835749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8071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557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238"/>
            <a:ext cx="1319585" cy="291668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238"/>
            <a:ext cx="3882256" cy="291668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832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239"/>
            <a:ext cx="5278339" cy="6652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6193"/>
            <a:ext cx="5278339" cy="21837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89946"/>
            <a:ext cx="1376958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24/05/2024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89946"/>
            <a:ext cx="2065437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89946"/>
            <a:ext cx="1376958" cy="1832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44589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xStyles>
    <p:titleStyle>
      <a:lvl1pPr algn="l" defTabSz="458937" rtl="0" eaLnBrk="1" latinLnBrk="0" hangingPunct="1">
        <a:lnSpc>
          <a:spcPct val="90000"/>
        </a:lnSpc>
        <a:spcBef>
          <a:spcPct val="0"/>
        </a:spcBef>
        <a:buNone/>
        <a:defRPr sz="220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34" indent="-114734" algn="l" defTabSz="458937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5" kern="1200">
          <a:solidFill>
            <a:schemeClr val="tx1"/>
          </a:solidFill>
          <a:latin typeface="+mn-lt"/>
          <a:ea typeface="+mn-ea"/>
          <a:cs typeface="+mn-cs"/>
        </a:defRPr>
      </a:lvl1pPr>
      <a:lvl2pPr marL="344203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672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140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4pPr>
      <a:lvl5pPr marL="1032609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5pPr>
      <a:lvl6pPr marL="1262078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6pPr>
      <a:lvl7pPr marL="1491546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7pPr>
      <a:lvl8pPr marL="1721015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8pPr>
      <a:lvl9pPr marL="1950484" indent="-114734" algn="l" defTabSz="458937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1pPr>
      <a:lvl2pPr marL="229469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2pPr>
      <a:lvl3pPr marL="458937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3pPr>
      <a:lvl4pPr marL="688406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4pPr>
      <a:lvl5pPr marL="917875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5pPr>
      <a:lvl6pPr marL="1147343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6pPr>
      <a:lvl7pPr marL="1376812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7pPr>
      <a:lvl8pPr marL="1606281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8pPr>
      <a:lvl9pPr marL="1835749" algn="l" defTabSz="458937" rtl="0" eaLnBrk="1" latinLnBrk="0" hangingPunct="1">
        <a:defRPr sz="90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1.jpeg"/><Relationship Id="rId4" Type="http://schemas.openxmlformats.org/officeDocument/2006/relationships/image" Target="../media/image6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jpg"/><Relationship Id="rId5" Type="http://schemas.openxmlformats.org/officeDocument/2006/relationships/image" Target="../media/image66.gif"/><Relationship Id="rId4" Type="http://schemas.openxmlformats.org/officeDocument/2006/relationships/image" Target="../media/image6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19999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4" descr="FOND OR 5">
            <a:extLst>
              <a:ext uri="{FF2B5EF4-FFF2-40B4-BE49-F238E27FC236}">
                <a16:creationId xmlns:a16="http://schemas.microsoft.com/office/drawing/2014/main" id="{43803F5E-DBF5-42EE-828B-0353F27C7D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04000" y="288000"/>
            <a:ext cx="5040000" cy="1800000"/>
          </a:xfrm>
          <a:prstGeom prst="rect">
            <a:avLst/>
          </a:prstGeom>
        </p:spPr>
        <p:txBody>
          <a:bodyPr wrap="none" fromWordArt="1">
            <a:prstTxWarp prst="textArchUp">
              <a:avLst/>
            </a:prstTxWarp>
            <a:scene3d>
              <a:camera prst="legacyObliqueTopRight"/>
              <a:lightRig rig="legacyFlat3" dir="b"/>
            </a:scene3d>
            <a:sp3d extrusionH="430200" prstMaterial="legacyMatte">
              <a:extrusionClr>
                <a:srgbClr val="F7E7FF"/>
              </a:extrusionClr>
            </a:sp3d>
          </a:bodyPr>
          <a:lstStyle/>
          <a:p>
            <a:pPr algn="ctr"/>
            <a:r>
              <a:rPr lang="fr-FR" sz="2400" b="1" kern="10" dirty="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Hobo BT" panose="04040505020C02020802" pitchFamily="82" charset="0"/>
              </a:rPr>
              <a:t>Bram : village circulaire dans l’Aude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9353532F-AD86-4449-815F-0876400EB1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000" y="3024000"/>
            <a:ext cx="1944000" cy="360000"/>
          </a:xfrm>
          <a:prstGeom prst="rect">
            <a:avLst/>
          </a:prstGeom>
          <a:noFill/>
          <a:ln>
            <a:noFill/>
          </a:ln>
          <a:effectLst>
            <a:outerShdw dist="2387600" dir="21540000" sx="200000" sy="200000" algn="ctr" rotWithShape="0">
              <a:srgbClr val="FF0000"/>
            </a:outerShdw>
          </a:effectLst>
          <a:scene3d>
            <a:camera prst="orthographicFront"/>
            <a:lightRig rig="threePt" dir="t"/>
          </a:scene3d>
          <a:sp3d z="127000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rIns="0">
            <a:spAutoFit/>
            <a:sp3d extrusionH="254000">
              <a:contourClr>
                <a:srgbClr val="FFFF00"/>
              </a:contourClr>
            </a:sp3d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999" b="1" dirty="0">
                <a:solidFill>
                  <a:srgbClr val="FFFF00"/>
                </a:solidFill>
                <a:latin typeface="Andy" panose="03080602030302030203" pitchFamily="66" charset="0"/>
              </a:rPr>
              <a:t>Musique : Symbiose par Michel Pépé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altLang="fr-FR" sz="999" b="1" dirty="0"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460894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3500">
        <p:sndAc>
          <p:stSnd>
            <p:snd r:embed="rId3" name="Michel-Pépé-Symbiosis_1.wav"/>
          </p:stSnd>
        </p:sndAc>
      </p:transition>
    </mc:Choice>
    <mc:Fallback xmlns="">
      <p:transition advClick="0" advTm="13500">
        <p:sndAc>
          <p:stSnd>
            <p:snd r:embed="rId5" name="Michel-Pépé-Symbiosis_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825"/>
                            </p:stCondLst>
                            <p:childTnLst>
                              <p:par>
                                <p:cTn id="18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1596446" y="148568"/>
            <a:ext cx="3058562" cy="236790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821610" y="1603740"/>
            <a:ext cx="2242946" cy="1666001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3064556" y="1603740"/>
            <a:ext cx="2242946" cy="1666001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6" name="ZoneTexte 5"/>
          <p:cNvSpPr txBox="1"/>
          <p:nvPr/>
        </p:nvSpPr>
        <p:spPr>
          <a:xfrm>
            <a:off x="2664000" y="1"/>
            <a:ext cx="72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gare</a:t>
            </a:r>
          </a:p>
        </p:txBody>
      </p:sp>
      <p:sp>
        <p:nvSpPr>
          <p:cNvPr id="8" name="Oval 6" descr="web coucher4">
            <a:extLst>
              <a:ext uri="{FF2B5EF4-FFF2-40B4-BE49-F238E27FC236}">
                <a16:creationId xmlns:a16="http://schemas.microsoft.com/office/drawing/2014/main" id="{4BB98A26-1144-47C5-A4A4-DF1F697149A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1610" y="1581708"/>
            <a:ext cx="2242946" cy="16660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9" name="Oval 7" descr="web coucher4">
            <a:extLst>
              <a:ext uri="{FF2B5EF4-FFF2-40B4-BE49-F238E27FC236}">
                <a16:creationId xmlns:a16="http://schemas.microsoft.com/office/drawing/2014/main" id="{92030F59-8C00-4BE5-8812-69A5C84B4E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64556" y="1581708"/>
            <a:ext cx="2242946" cy="16660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2" dur="30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5" dur="30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2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8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53" presetClass="exit" presetSubtype="0" fill="hold" grpId="2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3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2" presetClass="exit" presetSubtype="4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  <p:bldP spid="8" grpId="0" animBg="1"/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892630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202456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589782" y="1107081"/>
            <a:ext cx="1637404" cy="1228496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440000" y="1"/>
            <a:ext cx="324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latin typeface="Script12 BT" pitchFamily="65" charset="0"/>
              </a:rPr>
              <a:t>Le port de Bram sur le canal du Midi</a:t>
            </a:r>
          </a:p>
        </p:txBody>
      </p:sp>
    </p:spTree>
    <p:extLst>
      <p:ext uri="{BB962C8B-B14F-4D97-AF65-F5344CB8AC3E}">
        <p14:creationId xmlns:p14="http://schemas.microsoft.com/office/powerpoint/2010/main" val="3566304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4402834" y="2116071"/>
            <a:ext cx="767024" cy="897796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1878690" y="2352346"/>
            <a:ext cx="882036" cy="825591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2972145" y="1736825"/>
            <a:ext cx="958991" cy="1005152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3174919" y="500040"/>
            <a:ext cx="767870" cy="86264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3865832" y="1182175"/>
            <a:ext cx="767870" cy="86264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4363933" y="213126"/>
            <a:ext cx="767870" cy="861693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1200"/>
          </a:p>
        </p:txBody>
      </p:sp>
      <p:sp>
        <p:nvSpPr>
          <p:cNvPr id="9" name="ZoneTexte 8"/>
          <p:cNvSpPr txBox="1"/>
          <p:nvPr/>
        </p:nvSpPr>
        <p:spPr>
          <a:xfrm>
            <a:off x="1980000" y="1"/>
            <a:ext cx="216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es-ES" sz="1200" b="1" dirty="0">
                <a:latin typeface="Script12 BT" panose="03080709030305060304" pitchFamily="65" charset="0"/>
              </a:rPr>
              <a:t>La halle Claude </a:t>
            </a:r>
            <a:r>
              <a:rPr lang="es-ES" sz="1200" b="1" dirty="0" err="1">
                <a:latin typeface="Script12 BT" panose="03080709030305060304" pitchFamily="65" charset="0"/>
              </a:rPr>
              <a:t>Nougaro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400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400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400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400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2400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400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400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400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400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400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3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0" name="AutoShape 6"/>
          <p:cNvSpPr>
            <a:spLocks noChangeAspect="1" noChangeArrowheads="1"/>
          </p:cNvSpPr>
          <p:nvPr/>
        </p:nvSpPr>
        <p:spPr bwMode="auto">
          <a:xfrm rot="1220583">
            <a:off x="1325311" y="521910"/>
            <a:ext cx="3082610" cy="2338382"/>
          </a:xfrm>
          <a:prstGeom prst="star5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66FFCC"/>
            </a:extrusionClr>
          </a:sp3d>
        </p:spPr>
        <p:txBody>
          <a:bodyPr wrap="none" lIns="58815" tIns="29407" rIns="58815" bIns="29407" anchor="ctr">
            <a:flatTx/>
          </a:bodyPr>
          <a:lstStyle/>
          <a:p>
            <a:pPr>
              <a:defRPr/>
            </a:pPr>
            <a:endParaRPr lang="fr-FR" sz="900"/>
          </a:p>
        </p:txBody>
      </p:sp>
      <p:sp>
        <p:nvSpPr>
          <p:cNvPr id="4" name="ZoneTexte 3"/>
          <p:cNvSpPr txBox="1">
            <a:spLocks noChangeArrowheads="1"/>
          </p:cNvSpPr>
          <p:nvPr/>
        </p:nvSpPr>
        <p:spPr bwMode="auto">
          <a:xfrm>
            <a:off x="2340000" y="1"/>
            <a:ext cx="144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8815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chemeClr val="bg1"/>
                </a:solidFill>
                <a:latin typeface="Script12 BT" pitchFamily="65" charset="0"/>
              </a:rPr>
              <a:t>La boite à lire</a:t>
            </a:r>
          </a:p>
        </p:txBody>
      </p:sp>
    </p:spTree>
    <p:extLst>
      <p:ext uri="{BB962C8B-B14F-4D97-AF65-F5344CB8AC3E}">
        <p14:creationId xmlns:p14="http://schemas.microsoft.com/office/powerpoint/2010/main" val="2753042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nimBg="1"/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535998" y="1774613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9" name="Cœur 8"/>
          <p:cNvSpPr/>
          <p:nvPr/>
        </p:nvSpPr>
        <p:spPr>
          <a:xfrm rot="17959409">
            <a:off x="530851" y="204001"/>
            <a:ext cx="1511698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0" name="Cœur 9"/>
          <p:cNvSpPr/>
          <p:nvPr/>
        </p:nvSpPr>
        <p:spPr>
          <a:xfrm rot="7093308">
            <a:off x="4072797" y="1776933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1" name="Cœur 10"/>
          <p:cNvSpPr/>
          <p:nvPr/>
        </p:nvSpPr>
        <p:spPr>
          <a:xfrm rot="3117418" flipH="1">
            <a:off x="4052931" y="245801"/>
            <a:ext cx="1511699" cy="1485032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2" name="Cœur 11"/>
          <p:cNvSpPr/>
          <p:nvPr/>
        </p:nvSpPr>
        <p:spPr>
          <a:xfrm>
            <a:off x="2512573" y="27656"/>
            <a:ext cx="1094668" cy="1445568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13" name="Cœur 12"/>
          <p:cNvSpPr/>
          <p:nvPr/>
        </p:nvSpPr>
        <p:spPr>
          <a:xfrm flipV="1">
            <a:off x="2512573" y="1999114"/>
            <a:ext cx="1094668" cy="1446729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2520000" y="1"/>
            <a:ext cx="108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mairie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25" name="Picture 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>
            <a:off x="2239767" y="259559"/>
            <a:ext cx="1679008" cy="219271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>
            <a:off x="1537528" y="1312409"/>
            <a:ext cx="1483654" cy="197421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>
            <a:off x="3333576" y="1575380"/>
            <a:ext cx="1365754" cy="153432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57150">
            <a:solidFill>
              <a:srgbClr val="12F30D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11" name="ZoneTexte 10"/>
          <p:cNvSpPr txBox="1"/>
          <p:nvPr/>
        </p:nvSpPr>
        <p:spPr>
          <a:xfrm>
            <a:off x="2699795" y="1"/>
            <a:ext cx="108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r"/>
            <a:r>
              <a:rPr lang="fr-FR" sz="1200" b="1" dirty="0">
                <a:latin typeface="Script12 BT" panose="03080709030305060304" pitchFamily="65" charset="0"/>
              </a:rPr>
              <a:t>La poste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4215E-6 -1.43911E-6 C 0.01505 0.03183 0.0371 0.0655 0.055 0.07888 C 0.08197 0.10009 0.10791 0.10794 0.1131 0.09733 C 0.11699 0.08672 0.09909 0.05996 0.07212 0.03875 C 0.05396 0.02537 0.02101 0.01615 -0.00804 0.01476 C -0.03605 0.01615 -0.07004 0.02537 -0.08794 0.03875 C -0.11491 0.05996 -0.13307 0.08672 -0.12788 0.09733 C -0.12295 0.10794 -0.09701 0.10009 -0.07107 0.07888 C -0.05292 0.0655 -0.03009 0.03183 -0.01608 -1.43911E-6 C -0.00104 -0.03321 0.00908 -0.07749 0.00908 -0.10516 C 0.00908 -0.14806 0.00208 -0.18127 -0.00804 -0.18127 C -0.01712 -0.18127 -0.0249 -0.14806 -0.0249 -0.10516 C -0.0249 -0.07749 -0.01401 -0.03321 -2.54215E-6 -1.43911E-6 Z " pathEditMode="relative" rAng="0" ptsTypes="AAAAAAAAAAAAA">
                                      <p:cBhvr>
                                        <p:cTn id="6" dur="3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8" y="-3967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3.24254E-6 3.32103E-6 C 0.01505 0.03182 0.0371 0.06549 0.055 0.07887 C 0.08197 0.10009 0.10792 0.10793 0.1131 0.09732 C 0.11699 0.08671 0.0991 0.05996 0.07212 0.03874 C 0.05396 0.02537 0.02101 0.01614 -0.00804 0.01476 C -0.03605 0.01614 -0.07004 0.02537 -0.08793 0.03874 C -0.11491 0.05996 -0.13307 0.08671 -0.12788 0.09732 C -0.12295 0.10793 -0.09701 0.10009 -0.07107 0.07887 C -0.05292 0.06549 -0.03009 0.03182 -0.01608 3.32103E-6 C -0.00103 -0.03321 0.00908 -0.07749 0.00908 -0.10517 C 0.00908 -0.14807 0.00208 -0.18128 -0.00804 -0.18128 C -0.01712 -0.18128 -0.0249 -0.14807 -0.0249 -0.10517 C -0.0249 -0.07749 -0.014 -0.03321 -3.24254E-6 3.32103E-6 Z " pathEditMode="relative" rAng="0" ptsTypes="AAAAAAAAAAAAA">
                                      <p:cBhvr>
                                        <p:cTn id="14" dur="3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8" y="-3967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5.31777E-7 -5.53506E-7 C 0.01505 0.03183 0.0371 0.0655 0.05499 0.07888 C 0.08197 0.10009 0.10791 0.10793 0.1131 0.09733 C 0.11699 0.08672 0.09909 0.05996 0.07211 0.03875 C 0.05396 0.02537 0.02101 0.01614 -0.00804 0.01476 C -0.03606 0.01614 -0.07004 0.02537 -0.08794 0.03875 C -0.11492 0.05996 -0.13307 0.08672 -0.12789 0.09733 C -0.12296 0.10793 -0.09702 0.10009 -0.07108 0.07888 C -0.05292 0.0655 -0.03009 0.03183 -0.01608 -5.53506E-7 C -0.00104 -0.03321 0.00908 -0.07749 0.00908 -0.10517 C 0.00908 -0.14806 0.00208 -0.18127 -0.00804 -0.18127 C -0.01712 -0.18127 -0.0249 -0.14806 -0.0249 -0.10517 C -0.0249 -0.07749 -0.01401 -0.03321 -5.31777E-7 -5.53506E-7 Z " pathEditMode="relative" rAng="0" ptsTypes="AAAAAAAAAAAAA">
                                      <p:cBhvr>
                                        <p:cTn id="22" dur="3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78" y="-3967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768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5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25400">
            <a:noFill/>
          </a:ln>
        </p:spPr>
      </p:pic>
      <p:sp>
        <p:nvSpPr>
          <p:cNvPr id="12295" name="Oval 7"/>
          <p:cNvSpPr>
            <a:spLocks noChangeArrowheads="1"/>
          </p:cNvSpPr>
          <p:nvPr/>
        </p:nvSpPr>
        <p:spPr bwMode="auto">
          <a:xfrm>
            <a:off x="699369" y="456027"/>
            <a:ext cx="1396359" cy="195125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6" name="Oval 8" descr="cascades-quatre-bornes-"/>
          <p:cNvSpPr>
            <a:spLocks noChangeArrowheads="1"/>
          </p:cNvSpPr>
          <p:nvPr/>
        </p:nvSpPr>
        <p:spPr bwMode="auto">
          <a:xfrm>
            <a:off x="1064326" y="528685"/>
            <a:ext cx="1396359" cy="184226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7" name="Oval 9"/>
          <p:cNvSpPr>
            <a:spLocks noChangeArrowheads="1"/>
          </p:cNvSpPr>
          <p:nvPr/>
        </p:nvSpPr>
        <p:spPr bwMode="auto">
          <a:xfrm>
            <a:off x="2288989" y="673044"/>
            <a:ext cx="1396360" cy="1951253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8" name="Oval 10" descr="cascades-quatre-bornes-"/>
          <p:cNvSpPr>
            <a:spLocks noChangeArrowheads="1"/>
          </p:cNvSpPr>
          <p:nvPr/>
        </p:nvSpPr>
        <p:spPr bwMode="auto">
          <a:xfrm>
            <a:off x="2632603" y="744746"/>
            <a:ext cx="1396360" cy="184322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299" name="Oval 11"/>
          <p:cNvSpPr>
            <a:spLocks noChangeArrowheads="1"/>
          </p:cNvSpPr>
          <p:nvPr/>
        </p:nvSpPr>
        <p:spPr bwMode="auto">
          <a:xfrm>
            <a:off x="3878610" y="925436"/>
            <a:ext cx="1396359" cy="1951253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5400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2300" name="Oval 12" descr="cascades-quatre-bornes-"/>
          <p:cNvSpPr>
            <a:spLocks noChangeArrowheads="1"/>
          </p:cNvSpPr>
          <p:nvPr/>
        </p:nvSpPr>
        <p:spPr bwMode="auto">
          <a:xfrm>
            <a:off x="4257795" y="998093"/>
            <a:ext cx="1396359" cy="184322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520000" y="0"/>
            <a:ext cx="108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8815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200" b="1" dirty="0">
                <a:latin typeface="Script12 BT" pitchFamily="65" charset="0"/>
              </a:rPr>
              <a:t>L’église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070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3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5" dur="3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22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22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 animBg="1"/>
      <p:bldP spid="12296" grpId="0" animBg="1"/>
      <p:bldP spid="12297" grpId="0" animBg="1"/>
      <p:bldP spid="12298" grpId="0" animBg="1"/>
      <p:bldP spid="12299" grpId="0" animBg="1"/>
      <p:bldP spid="12300" grpId="0" animBg="1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487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413016" y="411891"/>
            <a:ext cx="3082508" cy="16660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878303" y="539198"/>
            <a:ext cx="3764895" cy="254424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2494452" y="853059"/>
            <a:ext cx="3294284" cy="1808701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6" name="ZoneTexte 5"/>
          <p:cNvSpPr txBox="1"/>
          <p:nvPr/>
        </p:nvSpPr>
        <p:spPr>
          <a:xfrm>
            <a:off x="2772000" y="0"/>
            <a:ext cx="18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r>
              <a:rPr lang="fr-FR" sz="1200" b="1" dirty="0">
                <a:latin typeface="Script12 BT" panose="03080709030305060304" pitchFamily="65" charset="0"/>
              </a:rPr>
              <a:t>Le château de Lordat</a:t>
            </a: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3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5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 flipH="1">
            <a:off x="1272808" y="116579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 flipH="1">
            <a:off x="1543604" y="789303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 flipH="1">
            <a:off x="582740" y="1129695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 flipH="1">
            <a:off x="1847866" y="116579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 flipH="1">
            <a:off x="888872" y="1560066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 flipH="1">
            <a:off x="1694798" y="1668373"/>
            <a:ext cx="1170943" cy="1315466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9" name="ZoneTexte 8"/>
          <p:cNvSpPr txBox="1"/>
          <p:nvPr/>
        </p:nvSpPr>
        <p:spPr>
          <a:xfrm>
            <a:off x="1620000" y="1"/>
            <a:ext cx="2880000" cy="239115"/>
          </a:xfrm>
          <a:prstGeom prst="rect">
            <a:avLst/>
          </a:prstGeom>
          <a:noFill/>
        </p:spPr>
        <p:txBody>
          <a:bodyPr wrap="square" lIns="53922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pigeonnier du château de Lordat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5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30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30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3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30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30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30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4" name="AutoShape 6" descr="La tête dans les nuages x"/>
          <p:cNvSpPr>
            <a:spLocks noChangeArrowheads="1"/>
          </p:cNvSpPr>
          <p:nvPr/>
        </p:nvSpPr>
        <p:spPr bwMode="auto">
          <a:xfrm>
            <a:off x="1759115" y="1432130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5" name="AutoShape 7" descr="La tête dans les nuages x"/>
          <p:cNvSpPr>
            <a:spLocks noChangeArrowheads="1"/>
          </p:cNvSpPr>
          <p:nvPr/>
        </p:nvSpPr>
        <p:spPr bwMode="auto">
          <a:xfrm>
            <a:off x="3686410" y="1685478"/>
            <a:ext cx="1541837" cy="1155838"/>
          </a:xfrm>
          <a:custGeom>
            <a:avLst/>
            <a:gdLst>
              <a:gd name="T0" fmla="*/ 1152525 w 21600"/>
              <a:gd name="T1" fmla="*/ 0 h 21600"/>
              <a:gd name="T2" fmla="*/ 337540 w 21600"/>
              <a:gd name="T3" fmla="*/ 281090 h 21600"/>
              <a:gd name="T4" fmla="*/ 0 w 21600"/>
              <a:gd name="T5" fmla="*/ 959776 h 21600"/>
              <a:gd name="T6" fmla="*/ 337540 w 21600"/>
              <a:gd name="T7" fmla="*/ 1638462 h 21600"/>
              <a:gd name="T8" fmla="*/ 1152525 w 21600"/>
              <a:gd name="T9" fmla="*/ 1919552 h 21600"/>
              <a:gd name="T10" fmla="*/ 1967510 w 21600"/>
              <a:gd name="T11" fmla="*/ 1638462 h 21600"/>
              <a:gd name="T12" fmla="*/ 2305050 w 21600"/>
              <a:gd name="T13" fmla="*/ 959776 h 21600"/>
              <a:gd name="T14" fmla="*/ 1967510 w 21600"/>
              <a:gd name="T15" fmla="*/ 281090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2469" y="10800"/>
                </a:moveTo>
                <a:cubicBezTo>
                  <a:pt x="2469" y="15401"/>
                  <a:pt x="6199" y="19131"/>
                  <a:pt x="10800" y="19131"/>
                </a:cubicBezTo>
                <a:cubicBezTo>
                  <a:pt x="15401" y="19131"/>
                  <a:pt x="19131" y="15401"/>
                  <a:pt x="19131" y="10800"/>
                </a:cubicBezTo>
                <a:cubicBezTo>
                  <a:pt x="19131" y="6199"/>
                  <a:pt x="15401" y="2469"/>
                  <a:pt x="10800" y="2469"/>
                </a:cubicBezTo>
                <a:cubicBezTo>
                  <a:pt x="6199" y="2469"/>
                  <a:pt x="2469" y="6199"/>
                  <a:pt x="2469" y="10800"/>
                </a:cubicBezTo>
                <a:close/>
              </a:path>
            </a:pathLst>
          </a:cu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7416" name="AutoShape 8" descr="La tête dans les nuages x"/>
          <p:cNvSpPr>
            <a:spLocks noChangeArrowheads="1"/>
          </p:cNvSpPr>
          <p:nvPr/>
        </p:nvSpPr>
        <p:spPr bwMode="auto">
          <a:xfrm>
            <a:off x="3012124" y="600386"/>
            <a:ext cx="1300791" cy="975148"/>
          </a:xfrm>
          <a:custGeom>
            <a:avLst/>
            <a:gdLst>
              <a:gd name="T0" fmla="*/ 972344 w 21600"/>
              <a:gd name="T1" fmla="*/ 0 h 21600"/>
              <a:gd name="T2" fmla="*/ 284771 w 21600"/>
              <a:gd name="T3" fmla="*/ 237115 h 21600"/>
              <a:gd name="T4" fmla="*/ 0 w 21600"/>
              <a:gd name="T5" fmla="*/ 809625 h 21600"/>
              <a:gd name="T6" fmla="*/ 284771 w 21600"/>
              <a:gd name="T7" fmla="*/ 1382135 h 21600"/>
              <a:gd name="T8" fmla="*/ 972344 w 21600"/>
              <a:gd name="T9" fmla="*/ 1619250 h 21600"/>
              <a:gd name="T10" fmla="*/ 1659916 w 21600"/>
              <a:gd name="T11" fmla="*/ 1382135 h 21600"/>
              <a:gd name="T12" fmla="*/ 1944687 w 21600"/>
              <a:gd name="T13" fmla="*/ 809625 h 21600"/>
              <a:gd name="T14" fmla="*/ 1659916 w 21600"/>
              <a:gd name="T15" fmla="*/ 237115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5400" y="10800"/>
                </a:moveTo>
                <a:cubicBezTo>
                  <a:pt x="5400" y="13782"/>
                  <a:pt x="7818" y="16200"/>
                  <a:pt x="10800" y="16200"/>
                </a:cubicBezTo>
                <a:cubicBezTo>
                  <a:pt x="13782" y="16200"/>
                  <a:pt x="16200" y="13782"/>
                  <a:pt x="16200" y="10800"/>
                </a:cubicBezTo>
                <a:cubicBezTo>
                  <a:pt x="16200" y="7818"/>
                  <a:pt x="13782" y="5400"/>
                  <a:pt x="10800" y="5400"/>
                </a:cubicBezTo>
                <a:cubicBezTo>
                  <a:pt x="7818" y="5400"/>
                  <a:pt x="5400" y="7818"/>
                  <a:pt x="5400" y="10800"/>
                </a:cubicBezTo>
                <a:close/>
              </a:path>
            </a:pathLst>
          </a:cu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944000" y="1"/>
            <a:ext cx="216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chemeClr val="bg1"/>
                </a:solidFill>
                <a:latin typeface="Script12 BT" pitchFamily="65" charset="0"/>
              </a:rPr>
              <a:t>Le marché du mercredi</a:t>
            </a:r>
          </a:p>
        </p:txBody>
      </p:sp>
    </p:spTree>
    <p:extLst>
      <p:ext uri="{BB962C8B-B14F-4D97-AF65-F5344CB8AC3E}">
        <p14:creationId xmlns:p14="http://schemas.microsoft.com/office/powerpoint/2010/main" val="170173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30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4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3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  <p:bldP spid="17414" grpId="1" animBg="1"/>
      <p:bldP spid="17414" grpId="2" animBg="1"/>
      <p:bldP spid="17415" grpId="0" animBg="1"/>
      <p:bldP spid="17416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764200" y="54614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Ellipse 5"/>
          <p:cNvSpPr/>
          <p:nvPr/>
        </p:nvSpPr>
        <p:spPr>
          <a:xfrm>
            <a:off x="3735520" y="36867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Ellipse 6"/>
          <p:cNvSpPr/>
          <p:nvPr/>
        </p:nvSpPr>
        <p:spPr>
          <a:xfrm>
            <a:off x="2262770" y="1422850"/>
            <a:ext cx="1593466" cy="1929358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8" name="ZoneTexte 7"/>
          <p:cNvSpPr txBox="1"/>
          <p:nvPr/>
        </p:nvSpPr>
        <p:spPr>
          <a:xfrm>
            <a:off x="2052000" y="1"/>
            <a:ext cx="18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r>
              <a:rPr lang="fr-FR" sz="1200" b="1" dirty="0">
                <a:latin typeface="Script12 BT" panose="03080709030305060304" pitchFamily="65" charset="0"/>
              </a:rPr>
              <a:t>Un des bars de Bram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/>
          <p:nvPr/>
        </p:nvSpPr>
        <p:spPr>
          <a:xfrm rot="2150333">
            <a:off x="1584171" y="-46244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6" name="Triangle isocèle 5"/>
          <p:cNvSpPr/>
          <p:nvPr/>
        </p:nvSpPr>
        <p:spPr>
          <a:xfrm rot="2150333">
            <a:off x="2372848" y="318987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7" name="Triangle isocèle 6"/>
          <p:cNvSpPr/>
          <p:nvPr/>
        </p:nvSpPr>
        <p:spPr>
          <a:xfrm rot="2150333">
            <a:off x="3091182" y="634733"/>
            <a:ext cx="1826857" cy="2221721"/>
          </a:xfrm>
          <a:prstGeom prst="triangl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22" tIns="26961" rIns="53922" bIns="26961" anchor="ctr"/>
          <a:lstStyle/>
          <a:p>
            <a:pPr>
              <a:defRPr/>
            </a:pPr>
            <a:endParaRPr lang="fr-CA" sz="1200"/>
          </a:p>
        </p:txBody>
      </p:sp>
      <p:sp>
        <p:nvSpPr>
          <p:cNvPr id="8" name="ZoneTexte 7"/>
          <p:cNvSpPr txBox="1"/>
          <p:nvPr/>
        </p:nvSpPr>
        <p:spPr>
          <a:xfrm>
            <a:off x="1872000" y="1"/>
            <a:ext cx="2304000" cy="252000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collège « Saint-Exupéry »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9933355">
            <a:off x="769587" y="870341"/>
            <a:ext cx="2778509" cy="1563904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833583">
            <a:off x="2661829" y="902072"/>
            <a:ext cx="2778509" cy="1563904"/>
          </a:xfrm>
          <a:prstGeom prst="rec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  <a:extLst/>
        </p:spPr>
      </p:pic>
      <p:sp>
        <p:nvSpPr>
          <p:cNvPr id="8" name="ZoneTexte 7"/>
          <p:cNvSpPr txBox="1"/>
          <p:nvPr/>
        </p:nvSpPr>
        <p:spPr>
          <a:xfrm>
            <a:off x="1584000" y="0"/>
            <a:ext cx="2952000" cy="239115"/>
          </a:xfrm>
          <a:prstGeom prst="rect">
            <a:avLst/>
          </a:prstGeom>
          <a:noFill/>
        </p:spPr>
        <p:txBody>
          <a:bodyPr wrap="square" lIns="53922" tIns="26961" rIns="53922" bIns="26961" rtlCol="0">
            <a:spAutoFit/>
          </a:bodyPr>
          <a:lstStyle/>
          <a:p>
            <a:pPr algn="ctr"/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Le stade « </a:t>
            </a:r>
            <a:r>
              <a:rPr lang="fr-FR" sz="1200" b="1" dirty="0" err="1">
                <a:solidFill>
                  <a:srgbClr val="FFFF00"/>
                </a:solidFill>
                <a:latin typeface="Script12 BT" panose="03080709030305060304" pitchFamily="65" charset="0"/>
              </a:rPr>
              <a:t>Saint-Exupery</a:t>
            </a:r>
            <a:r>
              <a:rPr lang="fr-FR" sz="1200" b="1" dirty="0">
                <a:solidFill>
                  <a:srgbClr val="FFFF00"/>
                </a:solidFill>
                <a:latin typeface="Script12 BT" panose="03080709030305060304" pitchFamily="65" charset="0"/>
              </a:rPr>
              <a:t> »</a:t>
            </a:r>
          </a:p>
        </p:txBody>
      </p:sp>
    </p:spTree>
    <p:extLst>
      <p:ext uri="{BB962C8B-B14F-4D97-AF65-F5344CB8AC3E}">
        <p14:creationId xmlns:p14="http://schemas.microsoft.com/office/powerpoint/2010/main" val="335353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>
            <a:off x="1716980" y="320479"/>
            <a:ext cx="1841873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>
            <a:off x="2675973" y="427835"/>
            <a:ext cx="1802972" cy="1819343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>
            <a:off x="1640869" y="1397833"/>
            <a:ext cx="1726017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>
            <a:off x="2790985" y="1511581"/>
            <a:ext cx="1802972" cy="1795592"/>
          </a:xfrm>
          <a:prstGeom prst="flowChartConnector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999"/>
          </a:p>
        </p:txBody>
      </p:sp>
      <p:sp>
        <p:nvSpPr>
          <p:cNvPr id="9" name="ZoneTexte 8"/>
          <p:cNvSpPr txBox="1"/>
          <p:nvPr/>
        </p:nvSpPr>
        <p:spPr>
          <a:xfrm>
            <a:off x="1800000" y="1"/>
            <a:ext cx="2520000" cy="239115"/>
          </a:xfrm>
          <a:prstGeom prst="rect">
            <a:avLst/>
          </a:prstGeom>
          <a:noFill/>
        </p:spPr>
        <p:txBody>
          <a:bodyPr wrap="square" lIns="53922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L'école maternelle Arc-en-Ciel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5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835288" y="63133"/>
            <a:ext cx="1482793" cy="328907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2552160" y="449501"/>
            <a:ext cx="1327889" cy="2675153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4074542" y="668002"/>
            <a:ext cx="1170401" cy="2237189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/>
          <a:p>
            <a:endParaRPr lang="fr-FR" sz="1200"/>
          </a:p>
        </p:txBody>
      </p:sp>
      <p:sp>
        <p:nvSpPr>
          <p:cNvPr id="7" name="ZoneTexte 6"/>
          <p:cNvSpPr txBox="1"/>
          <p:nvPr/>
        </p:nvSpPr>
        <p:spPr>
          <a:xfrm>
            <a:off x="1260000" y="1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r>
              <a:rPr lang="fr-FR" sz="1200" b="1" dirty="0">
                <a:latin typeface="Script12 BT" panose="03080709030305060304" pitchFamily="65" charset="0"/>
              </a:rPr>
              <a:t>Le jardin public et son monument aux morts</a:t>
            </a:r>
          </a:p>
        </p:txBody>
      </p:sp>
    </p:spTree>
    <p:extLst>
      <p:ext uri="{BB962C8B-B14F-4D97-AF65-F5344CB8AC3E}">
        <p14:creationId xmlns:p14="http://schemas.microsoft.com/office/powerpoint/2010/main" val="337253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36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4" name="AutoShape 6"/>
          <p:cNvSpPr>
            <a:spLocks noChangeArrowheads="1"/>
          </p:cNvSpPr>
          <p:nvPr/>
        </p:nvSpPr>
        <p:spPr bwMode="auto">
          <a:xfrm rot="913369">
            <a:off x="589382" y="567954"/>
            <a:ext cx="2878009" cy="2158507"/>
          </a:xfrm>
          <a:prstGeom prst="lightningBol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7175" name="AutoShape 7"/>
          <p:cNvSpPr>
            <a:spLocks noChangeArrowheads="1"/>
          </p:cNvSpPr>
          <p:nvPr/>
        </p:nvSpPr>
        <p:spPr bwMode="auto">
          <a:xfrm rot="20686631" flipH="1">
            <a:off x="2639803" y="558385"/>
            <a:ext cx="2878009" cy="2158507"/>
          </a:xfrm>
          <a:prstGeom prst="lightningBol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260000" y="1"/>
            <a:ext cx="360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solidFill>
                  <a:schemeClr val="bg1"/>
                </a:solidFill>
                <a:latin typeface="Script12 BT" pitchFamily="65" charset="0"/>
              </a:rPr>
              <a:t>Le parc des Essarts situé en centre-ville</a:t>
            </a:r>
          </a:p>
        </p:txBody>
      </p:sp>
    </p:spTree>
    <p:extLst>
      <p:ext uri="{BB962C8B-B14F-4D97-AF65-F5344CB8AC3E}">
        <p14:creationId xmlns:p14="http://schemas.microsoft.com/office/powerpoint/2010/main" val="229895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4" grpId="0" animBg="1"/>
      <p:bldP spid="7175" grpId="0" animBg="1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 flipH="1">
            <a:off x="764604" y="536321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 flipH="1">
            <a:off x="1794843" y="799680"/>
            <a:ext cx="2062313" cy="1974605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 flipH="1">
            <a:off x="1279521" y="254395"/>
            <a:ext cx="3326347" cy="28493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 flipH="1">
            <a:off x="2591058" y="1545665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 flipH="1">
            <a:off x="3293895" y="1940124"/>
            <a:ext cx="1405513" cy="1228617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8" name="ZoneTexte 7"/>
          <p:cNvSpPr txBox="1"/>
          <p:nvPr/>
        </p:nvSpPr>
        <p:spPr>
          <a:xfrm>
            <a:off x="1260000" y="1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La base de loisir de </a:t>
            </a:r>
            <a:r>
              <a:rPr lang="fr-FR" sz="1200" b="1" dirty="0" err="1">
                <a:latin typeface="Script12 BT" panose="03080709030305060304" pitchFamily="65" charset="0"/>
              </a:rPr>
              <a:t>Buzerens</a:t>
            </a:r>
            <a:r>
              <a:rPr lang="fr-FR" sz="1200" b="1" dirty="0">
                <a:latin typeface="Script12 BT" panose="03080709030305060304" pitchFamily="65" charset="0"/>
              </a:rPr>
              <a:t> et sa plage</a:t>
            </a:r>
          </a:p>
        </p:txBody>
      </p:sp>
      <p:sp>
        <p:nvSpPr>
          <p:cNvPr id="9" name="Oval 10" descr="web paysage11"/>
          <p:cNvSpPr>
            <a:spLocks noChangeArrowheads="1"/>
          </p:cNvSpPr>
          <p:nvPr/>
        </p:nvSpPr>
        <p:spPr bwMode="auto">
          <a:xfrm flipH="1">
            <a:off x="764604" y="537685"/>
            <a:ext cx="2201730" cy="1885272"/>
          </a:xfrm>
          <a:prstGeom prst="ellips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  <p:sp>
        <p:nvSpPr>
          <p:cNvPr id="10" name="Oval 8" descr="web paysage11"/>
          <p:cNvSpPr>
            <a:spLocks noChangeArrowheads="1"/>
          </p:cNvSpPr>
          <p:nvPr/>
        </p:nvSpPr>
        <p:spPr bwMode="auto">
          <a:xfrm flipH="1">
            <a:off x="2591058" y="1547029"/>
            <a:ext cx="1592433" cy="1491976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FFF00"/>
            </a:solidFill>
            <a:round/>
            <a:headEnd/>
            <a:tailEnd/>
          </a:ln>
          <a:effectLst/>
        </p:spPr>
        <p:txBody>
          <a:bodyPr wrap="none" lIns="53922" tIns="26961" rIns="53922" bIns="26961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350"/>
          </a:p>
        </p:txBody>
      </p:sp>
    </p:spTree>
    <p:extLst>
      <p:ext uri="{BB962C8B-B14F-4D97-AF65-F5344CB8AC3E}">
        <p14:creationId xmlns:p14="http://schemas.microsoft.com/office/powerpoint/2010/main" val="758584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8" grpId="0"/>
      <p:bldP spid="9" grpId="0" animBg="1"/>
      <p:bldP spid="9" grpId="1" animBg="1"/>
      <p:bldP spid="10" grpId="0" animBg="1"/>
      <p:bldP spid="10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341980" y="2051471"/>
            <a:ext cx="1278432" cy="71957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3" name="Picture 6"/>
          <p:cNvPicPr preferRelativeResize="0"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1740588" y="258811"/>
            <a:ext cx="1349202" cy="1350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3531612" y="687436"/>
            <a:ext cx="1278432" cy="719575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904965" y="1761551"/>
            <a:ext cx="1349202" cy="1350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rnd">
            <a:solidFill>
              <a:srgbClr val="5939F7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8" name="ZoneTexte 7"/>
          <p:cNvSpPr txBox="1"/>
          <p:nvPr/>
        </p:nvSpPr>
        <p:spPr>
          <a:xfrm flipH="1">
            <a:off x="1260000" y="1"/>
            <a:ext cx="3600000" cy="239115"/>
          </a:xfrm>
          <a:prstGeom prst="rect">
            <a:avLst/>
          </a:prstGeom>
          <a:noFill/>
        </p:spPr>
        <p:txBody>
          <a:bodyPr wrap="square" lIns="108000" tIns="26961" rIns="53922" bIns="26961" rtlCol="0">
            <a:spAutoFit/>
          </a:bodyPr>
          <a:lstStyle/>
          <a:p>
            <a:pPr algn="ctr"/>
            <a:r>
              <a:rPr lang="fr-FR" sz="1200" b="1" dirty="0">
                <a:latin typeface="Script12 BT" panose="03080709030305060304" pitchFamily="65" charset="0"/>
              </a:rPr>
              <a:t>Le téléski nautique du lac de </a:t>
            </a:r>
            <a:r>
              <a:rPr lang="fr-FR" sz="1200" b="1" dirty="0" err="1">
                <a:latin typeface="Script12 BT" panose="03080709030305060304" pitchFamily="65" charset="0"/>
              </a:rPr>
              <a:t>Buzerens</a:t>
            </a:r>
            <a:endParaRPr lang="fr-FR" sz="1200" b="1" dirty="0">
              <a:latin typeface="Script12 BT" panose="03080709030305060304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5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60" y="1"/>
            <a:ext cx="6112492" cy="3440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1" name="AutoShape 7" descr="hbnb"/>
          <p:cNvSpPr>
            <a:spLocks noChangeArrowheads="1"/>
          </p:cNvSpPr>
          <p:nvPr/>
        </p:nvSpPr>
        <p:spPr bwMode="auto">
          <a:xfrm>
            <a:off x="1470285" y="565013"/>
            <a:ext cx="3227025" cy="2276302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89786 h 21600"/>
              <a:gd name="T4" fmla="*/ 2412206 w 21600"/>
              <a:gd name="T5" fmla="*/ 944893 h 21600"/>
              <a:gd name="T6" fmla="*/ 4221361 w 21600"/>
              <a:gd name="T7" fmla="*/ 188978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2" name="AutoShape 8" descr="hbnb"/>
          <p:cNvSpPr>
            <a:spLocks noChangeArrowheads="1"/>
          </p:cNvSpPr>
          <p:nvPr/>
        </p:nvSpPr>
        <p:spPr bwMode="auto">
          <a:xfrm rot="10800000">
            <a:off x="1470285" y="565015"/>
            <a:ext cx="3227025" cy="2239973"/>
          </a:xfrm>
          <a:custGeom>
            <a:avLst/>
            <a:gdLst>
              <a:gd name="T0" fmla="*/ 2412206 w 21600"/>
              <a:gd name="T1" fmla="*/ 0 h 21600"/>
              <a:gd name="T2" fmla="*/ 603052 w 21600"/>
              <a:gd name="T3" fmla="*/ 1860021 h 21600"/>
              <a:gd name="T4" fmla="*/ 2412206 w 21600"/>
              <a:gd name="T5" fmla="*/ 930011 h 21600"/>
              <a:gd name="T6" fmla="*/ 4221361 w 21600"/>
              <a:gd name="T7" fmla="*/ 186002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5400" y="10800"/>
                </a:moveTo>
                <a:cubicBezTo>
                  <a:pt x="5400" y="7817"/>
                  <a:pt x="7817" y="5400"/>
                  <a:pt x="10800" y="5400"/>
                </a:cubicBezTo>
                <a:cubicBezTo>
                  <a:pt x="13782" y="5399"/>
                  <a:pt x="16199" y="7817"/>
                  <a:pt x="16200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5400" y="10800"/>
                </a:lnTo>
                <a:close/>
              </a:path>
            </a:pathLst>
          </a:cu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/>
          <a:p>
            <a:endParaRPr lang="fr-FR" sz="900"/>
          </a:p>
        </p:txBody>
      </p:sp>
      <p:sp>
        <p:nvSpPr>
          <p:cNvPr id="16393" name="Oval 9" descr="hbnb"/>
          <p:cNvSpPr>
            <a:spLocks noChangeArrowheads="1"/>
          </p:cNvSpPr>
          <p:nvPr/>
        </p:nvSpPr>
        <p:spPr bwMode="auto">
          <a:xfrm>
            <a:off x="2288988" y="1132463"/>
            <a:ext cx="1589621" cy="119121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80000" y="1"/>
            <a:ext cx="576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latin typeface="Script12 BT" pitchFamily="65" charset="0"/>
              </a:rPr>
              <a:t>Les cèdres du parc des Essarts vus depuis l'avenue Charles de Gaulle</a:t>
            </a:r>
          </a:p>
        </p:txBody>
      </p:sp>
    </p:spTree>
    <p:extLst>
      <p:ext uri="{BB962C8B-B14F-4D97-AF65-F5344CB8AC3E}">
        <p14:creationId xmlns:p14="http://schemas.microsoft.com/office/powerpoint/2010/main" val="330134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9" dur="3000"/>
                                        <p:tgtEl>
                                          <p:spTgt spid="163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39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1" grpId="0" animBg="1"/>
      <p:bldP spid="16392" grpId="0" animBg="1"/>
      <p:bldP spid="16393" grpId="0" animBg="1"/>
      <p:bldP spid="16393" grpId="1" animBg="1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6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1227588" y="476853"/>
            <a:ext cx="1680870" cy="946090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3181525" y="1963036"/>
            <a:ext cx="1710723" cy="962893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1078435" y="1902132"/>
            <a:ext cx="1810070" cy="1018811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3131852" y="455753"/>
            <a:ext cx="1810070" cy="1018811"/>
          </a:xfrm>
          <a:prstGeom prst="roundRect">
            <a:avLst>
              <a:gd name="adj" fmla="val 16667"/>
            </a:avLst>
          </a:prstGeom>
          <a:blipFill>
            <a:blip r:embed="rId4"/>
            <a:stretch>
              <a:fillRect/>
            </a:stretch>
          </a:blipFill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900000" y="1"/>
            <a:ext cx="432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latin typeface="Script12 BT" pitchFamily="65" charset="0"/>
              </a:rPr>
              <a:t>Musée </a:t>
            </a:r>
            <a:r>
              <a:rPr lang="fr-FR" sz="1200" b="1" dirty="0" err="1">
                <a:latin typeface="Script12 BT" pitchFamily="65" charset="0"/>
              </a:rPr>
              <a:t>Eburomagus</a:t>
            </a:r>
            <a:r>
              <a:rPr lang="fr-FR" sz="1200" b="1" dirty="0">
                <a:latin typeface="Script12 BT" pitchFamily="65" charset="0"/>
              </a:rPr>
              <a:t>, la maison de l'archéologie de Bram</a:t>
            </a:r>
          </a:p>
        </p:txBody>
      </p:sp>
    </p:spTree>
    <p:extLst>
      <p:ext uri="{BB962C8B-B14F-4D97-AF65-F5344CB8AC3E}">
        <p14:creationId xmlns:p14="http://schemas.microsoft.com/office/powerpoint/2010/main" val="492976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30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1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2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4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368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19484" y="214563"/>
            <a:ext cx="3182525" cy="179130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981588">
            <a:off x="2030150" y="756771"/>
            <a:ext cx="2457063" cy="138297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3843" y="1354068"/>
            <a:ext cx="2316717" cy="1303981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78739">
            <a:off x="806151" y="1554529"/>
            <a:ext cx="2176374" cy="1224988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24866">
            <a:off x="1280364" y="810027"/>
            <a:ext cx="2082466" cy="1172131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59941" y="1575894"/>
            <a:ext cx="2995738" cy="168617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540000" y="1"/>
            <a:ext cx="504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FR" sz="1200" b="1" dirty="0">
                <a:latin typeface="Script12 BT" pitchFamily="65" charset="0"/>
              </a:rPr>
              <a:t>Le monument </a:t>
            </a:r>
            <a:r>
              <a:rPr lang="fr-FR" sz="1200" b="1" dirty="0" err="1">
                <a:latin typeface="Script12 BT" pitchFamily="65" charset="0"/>
              </a:rPr>
              <a:t>Retirada</a:t>
            </a:r>
            <a:r>
              <a:rPr lang="fr-FR" sz="1200" b="1" dirty="0">
                <a:latin typeface="Script12 BT" pitchFamily="65" charset="0"/>
              </a:rPr>
              <a:t> symbolisant les grilles du camp de </a:t>
            </a:r>
            <a:r>
              <a:rPr lang="fr-FR" sz="1200" b="1" dirty="0" err="1">
                <a:latin typeface="Script12 BT" panose="03080709030305060304" pitchFamily="65" charset="0"/>
              </a:rPr>
              <a:t>Pigné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09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3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4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5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AutoShape 6" descr="Cap malheureux x"/>
          <p:cNvSpPr>
            <a:spLocks noChangeAspect="1" noChangeArrowheads="1"/>
          </p:cNvSpPr>
          <p:nvPr/>
        </p:nvSpPr>
        <p:spPr bwMode="auto">
          <a:xfrm>
            <a:off x="2094681" y="360000"/>
            <a:ext cx="2938195" cy="2698133"/>
          </a:xfrm>
          <a:prstGeom prst="star16">
            <a:avLst>
              <a:gd name="adj" fmla="val 7463"/>
            </a:avLst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1080000" y="1"/>
            <a:ext cx="396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200" b="1" dirty="0">
                <a:solidFill>
                  <a:schemeClr val="bg1"/>
                </a:solidFill>
                <a:latin typeface="Script12 BT" pitchFamily="65" charset="0"/>
              </a:rPr>
              <a:t>La rue aux enfants, interdite à la circulation</a:t>
            </a:r>
            <a:endParaRPr lang="fr-FR" sz="1200" b="1" dirty="0">
              <a:solidFill>
                <a:schemeClr val="bg1"/>
              </a:solidFill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9474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43200000">
                                      <p:cBhvr>
                                        <p:cTn id="11" dur="3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3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6" grpId="0" animBg="1"/>
      <p:bldP spid="10246" grpId="1" animBg="1"/>
      <p:bldP spid="6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"/>
            <a:ext cx="6120000" cy="3444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AutoShape 6" descr="couchers-de-soleil- sur l'ocean indien  x"/>
          <p:cNvSpPr>
            <a:spLocks noChangeArrowheads="1"/>
          </p:cNvSpPr>
          <p:nvPr/>
        </p:nvSpPr>
        <p:spPr bwMode="auto">
          <a:xfrm>
            <a:off x="2482250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19" name="AutoShape 7" descr="couchers-de-soleil- sur l'ocean indien  x"/>
          <p:cNvSpPr>
            <a:spLocks noChangeArrowheads="1"/>
          </p:cNvSpPr>
          <p:nvPr/>
        </p:nvSpPr>
        <p:spPr bwMode="auto">
          <a:xfrm>
            <a:off x="3156538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0" name="AutoShape 8" descr="couchers-de-soleil- sur l'ocean indien  x"/>
          <p:cNvSpPr>
            <a:spLocks noChangeArrowheads="1"/>
          </p:cNvSpPr>
          <p:nvPr/>
        </p:nvSpPr>
        <p:spPr bwMode="auto">
          <a:xfrm>
            <a:off x="3830825" y="961766"/>
            <a:ext cx="1204162" cy="1228496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1" name="AutoShape 9" descr="couchers-de-soleil- sur l'ocean indien  x"/>
          <p:cNvSpPr>
            <a:spLocks noChangeArrowheads="1"/>
          </p:cNvSpPr>
          <p:nvPr/>
        </p:nvSpPr>
        <p:spPr bwMode="auto">
          <a:xfrm>
            <a:off x="2818863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2" name="AutoShape 10" descr="couchers-de-soleil- sur l'ocean indien  x"/>
          <p:cNvSpPr>
            <a:spLocks noChangeArrowheads="1"/>
          </p:cNvSpPr>
          <p:nvPr/>
        </p:nvSpPr>
        <p:spPr bwMode="auto">
          <a:xfrm>
            <a:off x="3493150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3323" name="AutoShape 11" descr="couchers-de-soleil- sur l'ocean indien  x"/>
          <p:cNvSpPr>
            <a:spLocks noChangeArrowheads="1"/>
          </p:cNvSpPr>
          <p:nvPr/>
        </p:nvSpPr>
        <p:spPr bwMode="auto">
          <a:xfrm>
            <a:off x="4167439" y="1576491"/>
            <a:ext cx="1204162" cy="1228495"/>
          </a:xfrm>
          <a:prstGeom prst="diamond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1" name="ZoneTexte 10"/>
          <p:cNvSpPr txBox="1">
            <a:spLocks noChangeArrowheads="1"/>
          </p:cNvSpPr>
          <p:nvPr/>
        </p:nvSpPr>
        <p:spPr bwMode="auto">
          <a:xfrm>
            <a:off x="2160000" y="1"/>
            <a:ext cx="180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200" b="1" dirty="0">
                <a:latin typeface="Script12 BT" pitchFamily="65" charset="0"/>
              </a:rPr>
              <a:t>La rue des fleurs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3125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 animBg="1"/>
      <p:bldP spid="13319" grpId="0" animBg="1"/>
      <p:bldP spid="13320" grpId="0" animBg="1"/>
      <p:bldP spid="13321" grpId="0" animBg="1"/>
      <p:bldP spid="13322" grpId="0" animBg="1"/>
      <p:bldP spid="13323" grpId="0" animBg="1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306476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6" name="Losange 5"/>
          <p:cNvSpPr/>
          <p:nvPr/>
        </p:nvSpPr>
        <p:spPr>
          <a:xfrm>
            <a:off x="3982906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sp>
        <p:nvSpPr>
          <p:cNvPr id="7" name="Losange 6"/>
          <p:cNvSpPr/>
          <p:nvPr/>
        </p:nvSpPr>
        <p:spPr>
          <a:xfrm>
            <a:off x="2189202" y="17989"/>
            <a:ext cx="1793703" cy="2107934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53916" tIns="26958" rIns="53916" bIns="26958" anchor="ctr"/>
          <a:lstStyle/>
          <a:p>
            <a:pPr algn="ctr">
              <a:defRPr/>
            </a:pPr>
            <a:endParaRPr lang="fr-FR" sz="1200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2124000" y="1"/>
            <a:ext cx="180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/>
            <a:r>
              <a:rPr lang="fr-BE" sz="1200" b="1" dirty="0">
                <a:latin typeface="Script12 BT" pitchFamily="65" charset="0"/>
              </a:rPr>
              <a:t>La rue des </a:t>
            </a:r>
            <a:r>
              <a:rPr lang="fr-BE" sz="1200" b="1" dirty="0" err="1">
                <a:latin typeface="Script12 BT" pitchFamily="65" charset="0"/>
              </a:rPr>
              <a:t>Merlets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263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250"/>
                            </p:stCondLst>
                            <p:childTnLst>
                              <p:par>
                                <p:cTn id="5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7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8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9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0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819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581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8" name="AutoShape 6" descr="arcs-en-ciel-sur port mathurin  x"/>
          <p:cNvSpPr>
            <a:spLocks noChangeArrowheads="1"/>
          </p:cNvSpPr>
          <p:nvPr/>
        </p:nvSpPr>
        <p:spPr bwMode="auto">
          <a:xfrm>
            <a:off x="940413" y="1323143"/>
            <a:ext cx="1541837" cy="7590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199" name="AutoShape 7" descr="arcs-en-ciel-sur port mathurin  x"/>
          <p:cNvSpPr>
            <a:spLocks noChangeArrowheads="1"/>
          </p:cNvSpPr>
          <p:nvPr/>
        </p:nvSpPr>
        <p:spPr bwMode="auto">
          <a:xfrm flipH="1">
            <a:off x="3589781" y="1323143"/>
            <a:ext cx="1541837" cy="759087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200" name="AutoShape 8" descr="arcs-en-ciel-sur port mathurin  x"/>
          <p:cNvSpPr>
            <a:spLocks noChangeArrowheads="1"/>
          </p:cNvSpPr>
          <p:nvPr/>
        </p:nvSpPr>
        <p:spPr bwMode="auto">
          <a:xfrm rot="16200000" flipH="1">
            <a:off x="2547964" y="281327"/>
            <a:ext cx="976105" cy="1107531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201" name="AutoShape 9" descr="arcs-en-ciel-sur port mathurin  x"/>
          <p:cNvSpPr>
            <a:spLocks noChangeArrowheads="1"/>
          </p:cNvSpPr>
          <p:nvPr/>
        </p:nvSpPr>
        <p:spPr bwMode="auto">
          <a:xfrm rot="5400000" flipH="1">
            <a:off x="2547963" y="2016516"/>
            <a:ext cx="976105" cy="1107531"/>
          </a:xfrm>
          <a:prstGeom prst="flowChartOnlineStorag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8202" name="Oval 10" descr="arcs-en-ciel-sur port mathurin  x"/>
          <p:cNvSpPr>
            <a:spLocks noChangeArrowheads="1"/>
          </p:cNvSpPr>
          <p:nvPr/>
        </p:nvSpPr>
        <p:spPr bwMode="auto">
          <a:xfrm>
            <a:off x="2209707" y="1136225"/>
            <a:ext cx="1654619" cy="1123918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lIns="58815" tIns="29407" rIns="58815" bIns="29407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900"/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>
            <a:off x="1980000" y="1"/>
            <a:ext cx="2160000" cy="24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8815" tIns="29407" rIns="58815" bIns="29407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fr-BE" sz="1200" b="1" dirty="0">
                <a:latin typeface="Script12 BT" pitchFamily="65" charset="0"/>
              </a:rPr>
              <a:t>Une rue circulaire de Bram</a:t>
            </a:r>
            <a:endParaRPr lang="fr-FR" sz="1200" b="1" dirty="0">
              <a:latin typeface="Script12 BT" pitchFamily="65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7107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30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2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8" grpId="0" animBg="1"/>
      <p:bldP spid="8199" grpId="0" animBg="1"/>
      <p:bldP spid="8200" grpId="0" animBg="1"/>
      <p:bldP spid="8201" grpId="0" animBg="1"/>
      <p:bldP spid="8202" grpId="0" animBg="1"/>
      <p:bldP spid="8202" grpId="1" animBg="1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subTitle" idx="1"/>
          </p:nvPr>
        </p:nvSpPr>
        <p:spPr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pPr eaLnBrk="1" hangingPunct="1"/>
            <a:endParaRPr lang="fr-FR" altLang="fr-FR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6120000" cy="344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AutoShape 6"/>
          <p:cNvSpPr>
            <a:spLocks noChangeArrowheads="1"/>
          </p:cNvSpPr>
          <p:nvPr/>
        </p:nvSpPr>
        <p:spPr bwMode="auto">
          <a:xfrm>
            <a:off x="899600" y="1109056"/>
            <a:ext cx="1632139" cy="122454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5127" name="AutoShape 7"/>
          <p:cNvSpPr>
            <a:spLocks noChangeArrowheads="1"/>
          </p:cNvSpPr>
          <p:nvPr/>
        </p:nvSpPr>
        <p:spPr bwMode="auto">
          <a:xfrm>
            <a:off x="2243837" y="1109056"/>
            <a:ext cx="1632139" cy="122454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5128" name="AutoShape 8"/>
          <p:cNvSpPr>
            <a:spLocks noChangeArrowheads="1"/>
          </p:cNvSpPr>
          <p:nvPr/>
        </p:nvSpPr>
        <p:spPr bwMode="auto">
          <a:xfrm>
            <a:off x="3588078" y="1109056"/>
            <a:ext cx="1632139" cy="1224545"/>
          </a:xfrm>
          <a:prstGeom prst="flowChartOnlineStorag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lIns="58626" tIns="29312" rIns="58626" bIns="29312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endParaRPr lang="fr-FR" altLang="fr-FR" sz="448"/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836000" y="5534"/>
            <a:ext cx="2592000" cy="243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58626" tIns="29312" rIns="58626" bIns="29312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r-FR" sz="1195" b="1" dirty="0">
                <a:latin typeface="Script12 BT" panose="03080709030305060304" pitchFamily="65" charset="0"/>
              </a:rPr>
              <a:t>Une autre rue circulaire de Bram</a:t>
            </a:r>
          </a:p>
        </p:txBody>
      </p:sp>
    </p:spTree>
    <p:extLst>
      <p:ext uri="{BB962C8B-B14F-4D97-AF65-F5344CB8AC3E}">
        <p14:creationId xmlns:p14="http://schemas.microsoft.com/office/powerpoint/2010/main" val="18801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1500"/>
    </mc:Choice>
    <mc:Fallback xmlns="">
      <p:transition advClick="0" advTm="11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2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2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0" y="794"/>
            <a:ext cx="6120000" cy="345600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1493" y="107902"/>
            <a:ext cx="3237014" cy="3237434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2160829" y="3201048"/>
            <a:ext cx="1798341" cy="260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32" tIns="22817" rIns="45632" bIns="22817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97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97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97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829" y="791271"/>
            <a:ext cx="1798341" cy="1798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621327" y="-359667"/>
            <a:ext cx="2877346" cy="1588797"/>
          </a:xfrm>
          <a:prstGeom prst="rect">
            <a:avLst/>
          </a:prstGeom>
          <a:noFill/>
        </p:spPr>
        <p:txBody>
          <a:bodyPr wrap="square" lIns="45632" tIns="22817" rIns="45632" bIns="22817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25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2229</TotalTime>
  <Words>177</Words>
  <Application>Microsoft Office PowerPoint</Application>
  <PresentationFormat>Personnalisé</PresentationFormat>
  <Paragraphs>35</Paragraphs>
  <Slides>28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7" baseType="lpstr">
      <vt:lpstr>Andy</vt:lpstr>
      <vt:lpstr>Arial</vt:lpstr>
      <vt:lpstr>Calibri</vt:lpstr>
      <vt:lpstr>Aria Script SSi</vt:lpstr>
      <vt:lpstr>Script12 BT</vt:lpstr>
      <vt:lpstr>Hobo BT</vt:lpstr>
      <vt:lpstr>Algerian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Bram village circulaire</dc:title>
  <dc:creator>Apex</dc:creator>
  <cp:lastModifiedBy>Apex</cp:lastModifiedBy>
  <cp:revision>286</cp:revision>
  <dcterms:created xsi:type="dcterms:W3CDTF">2016-02-24T09:25:33Z</dcterms:created>
  <dcterms:modified xsi:type="dcterms:W3CDTF">2024-05-24T08:09:55Z</dcterms:modified>
</cp:coreProperties>
</file>