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80" r:id="rId3"/>
    <p:sldId id="256" r:id="rId4"/>
    <p:sldId id="274" r:id="rId5"/>
    <p:sldId id="273" r:id="rId6"/>
    <p:sldId id="272" r:id="rId7"/>
    <p:sldId id="270" r:id="rId8"/>
    <p:sldId id="271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  <p:sldId id="257" r:id="rId22"/>
    <p:sldId id="277" r:id="rId23"/>
    <p:sldId id="278" r:id="rId24"/>
    <p:sldId id="276" r:id="rId25"/>
    <p:sldId id="279" r:id="rId26"/>
    <p:sldId id="281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231" autoAdjust="0"/>
    <p:restoredTop sz="94660"/>
  </p:normalViewPr>
  <p:slideViewPr>
    <p:cSldViewPr snapToGrid="0">
      <p:cViewPr varScale="1">
        <p:scale>
          <a:sx n="52" d="100"/>
          <a:sy n="52" d="100"/>
        </p:scale>
        <p:origin x="58" y="5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E8048E-7754-07B8-7B12-13F1C1EECD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89F351B-CB3E-1A06-2083-8D40D7A11B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E4AFA9-6FC1-8264-0FCA-0BC2484E7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72BD1C-761B-DE82-ABE0-AD45F7184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D91770-2E89-490B-6347-D4B57CA3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35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861FB1-03AF-9ACD-B182-E81C3E600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E5E16B-D945-ECFC-3C2C-A7A56C474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F28FD4-E5CB-EE1E-EA18-52EAAB4EA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C2B457-7CF7-62A4-5469-787431F99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930351-904F-0B9F-F60C-5C8851F2A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00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64C7A0-FB89-FB5E-0B51-A0A91C0E3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34BFEB3-ECD8-C44D-895C-F7AD10E751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D20A7C-F745-E1BE-262B-13BBC2FEF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BB74297-3333-5745-952E-57FA6984D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9A1059-0D33-1576-222B-C6D2FE917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076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58E95A-EE33-7563-38B8-4961C8F2F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DDCB84-E2F5-9B10-D928-44B73D68B5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A800529-40D6-D4BC-3162-51B253F119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8E8130-2E20-79E8-4C0F-F1F0763A4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0A8C1C-EE08-029A-D815-D7E9286E9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3252644-9288-0050-1F33-5F3CACADD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965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EB24A3-99FB-FFB6-E387-765F0F798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A21AF43-91CE-B5C7-1962-2574271FB8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FD0C59A-3E14-545A-D7EC-089FA2105E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9B75234-1BB5-A748-AA1F-DE13788F6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D57B6EA-3F8A-CD21-E964-D92B2E43A3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5C4941-CBD2-7B29-9DA3-3C16D747B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5E7252D-6821-0F28-A557-2FBC927EE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CF6C318-5F9E-EC63-34A8-BAB7B4172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017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FCFBCB-4F8A-991E-3135-D9AE4F78A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B356A6E-C678-80CF-1B22-BB1F7C00B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EFCFB95-32A2-E649-150A-3142107E9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070C43B-1FE4-921E-9E38-4007F5A61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43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613FD67-158A-8996-E80B-AE7C1AAD7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B0F0CF8-1EA3-A862-2E1B-D67386A6E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E656663-7D3A-5DA0-97E6-AE485F796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67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EEFA9-EE55-D94F-EA99-A0EA5B6AD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9006BF-E71F-EB91-9F1C-69A9443AB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92359CD-A040-ECBC-E339-9576C57ECD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30BE37-ABF8-E265-9655-667B6B0EB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9274665-78E0-A577-6BF0-815D36C93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1B47074-FD17-1B24-236E-C9796979A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16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20AD1-14E1-9A6D-DF3D-8041FE8B4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3D42A2E-2C18-DE16-EBCC-63D6F1CB40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352D3B6-6BF8-105A-BB1B-45BA626275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CFBEDA-FCEA-4BA7-A3F5-10DC95926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C0FC8F2-F868-ED16-5A27-1E5A254BF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E860D04-3AD4-7089-134A-3E819A7A6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33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FDAC41-F7AF-11F9-FDB8-C0C24BDEB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F635FFF-CBB1-5041-1665-3498EB754E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072140-89F8-64D8-BD55-EF4DEA1EC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F08553-8B7C-69EE-CC93-8B5C77B9E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B4F4FD-6E7B-4561-03D8-503547BC1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22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3D371E1-EDAB-E674-599A-8EC11A2F1B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454A54-821B-84C4-6DDB-C0123262CE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7C2F9E-36A7-CA81-AD50-6D32F1203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CF956B-E9E7-15CB-D501-C685365A6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823EC6-B21C-35B1-C70E-80CE1D080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36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5580F64-22B0-EA53-8712-A3E95A53D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68AB02-BAF8-3ACE-1732-6B408CBCC4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006486-DFCF-1CE7-1190-0D34B39E4A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B175F7-1F3C-4915-821D-8D33A63DC008}" type="datetimeFigureOut">
              <a:rPr lang="fr-FR" smtClean="0"/>
              <a:t>25/06/2024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C9D589-F73F-2B86-0029-D14FF179A0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DF6498-14D6-2A95-4D96-B9E1525F3B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C33454-1B24-4297-85B3-D8C13D2916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134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Description générée automatiquement">
            <a:extLst>
              <a:ext uri="{FF2B5EF4-FFF2-40B4-BE49-F238E27FC236}">
                <a16:creationId xmlns:a16="http://schemas.microsoft.com/office/drawing/2014/main" id="{78D78CFD-9E33-03EE-2909-F2A6060EA4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3" y="279000"/>
            <a:ext cx="945371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E7979A-E62A-0A8D-9AD2-903B644C985E}"/>
              </a:ext>
            </a:extLst>
          </p:cNvPr>
          <p:cNvSpPr txBox="1"/>
          <p:nvPr/>
        </p:nvSpPr>
        <p:spPr>
          <a:xfrm>
            <a:off x="1108710" y="6027003"/>
            <a:ext cx="105956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monument de la pierre angulaire de la paix à Okinawa, commémorant ceux qui sont morts pendant la bataille d'Okinawa.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AA390EC-F7A3-4466-34E2-0781B0D47A05}"/>
              </a:ext>
            </a:extLst>
          </p:cNvPr>
          <p:cNvSpPr txBox="1"/>
          <p:nvPr/>
        </p:nvSpPr>
        <p:spPr>
          <a:xfrm>
            <a:off x="4218038" y="799316"/>
            <a:ext cx="9121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Bise Village - Japon</a:t>
            </a:r>
          </a:p>
        </p:txBody>
      </p:sp>
    </p:spTree>
    <p:extLst>
      <p:ext uri="{BB962C8B-B14F-4D97-AF65-F5344CB8AC3E}">
        <p14:creationId xmlns:p14="http://schemas.microsoft.com/office/powerpoint/2010/main" val="371718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  <p:sndAc>
          <p:stSnd loop="1">
            <p:snd r:embed="rId2" name="Musique Zen Traditionnelle Japonaise.wav"/>
          </p:stSnd>
        </p:sndAc>
      </p:transition>
    </mc:Choice>
    <mc:Fallback xmlns="">
      <p:transition spd="slow" advClick="0" advTm="8000">
        <p:fade/>
        <p:sndAc>
          <p:stSnd loop="1">
            <p:snd r:embed="rId4" name="Musique Zen Traditionnelle Japonai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318929C-3101-7C11-6A96-43D9B90DDB2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Le Bise Village est un petit village des plus paisibles. Il se situe à Okinawa, près des côtes. Reconnu comme un havre de paix, ce village possède une nature luxuriante. Une pause nature, qui permet de découvrir le Japon autrement.</a:t>
            </a:r>
          </a:p>
          <a:p>
            <a:pPr algn="ctr"/>
            <a:endParaRPr lang="fr-FR" sz="4000" b="1" dirty="0">
              <a:solidFill>
                <a:srgbClr val="FFFF00"/>
              </a:solidFill>
            </a:endParaRPr>
          </a:p>
          <a:p>
            <a:pPr algn="ctr"/>
            <a:r>
              <a:rPr lang="fr-FR" sz="4000" b="1" dirty="0">
                <a:solidFill>
                  <a:srgbClr val="FFFF00"/>
                </a:solidFill>
              </a:rPr>
              <a:t>Le Bise Village, village traditionnel d’Okinawa, est une petite perle japonaise à visiter. Ce village se situe proche de la côte, il est donc idéalement situé et permet de faire une pause nature, entre verdure abondante et plages paradisiaques.</a:t>
            </a:r>
          </a:p>
        </p:txBody>
      </p:sp>
    </p:spTree>
    <p:extLst>
      <p:ext uri="{BB962C8B-B14F-4D97-AF65-F5344CB8AC3E}">
        <p14:creationId xmlns:p14="http://schemas.microsoft.com/office/powerpoint/2010/main" val="351160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texte&#10;&#10;Description générée automatiquement">
            <a:extLst>
              <a:ext uri="{FF2B5EF4-FFF2-40B4-BE49-F238E27FC236}">
                <a16:creationId xmlns:a16="http://schemas.microsoft.com/office/drawing/2014/main" id="{7BDD4FA8-A883-7370-7E7F-4386820423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212" y="2890213"/>
            <a:ext cx="5328000" cy="35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5107EA-F443-3BDF-F05A-89EB9DEACFFC}"/>
              </a:ext>
            </a:extLst>
          </p:cNvPr>
          <p:cNvSpPr txBox="1"/>
          <p:nvPr/>
        </p:nvSpPr>
        <p:spPr>
          <a:xfrm>
            <a:off x="366212" y="1936106"/>
            <a:ext cx="60897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Un magnifique village balnéaire entouré d'arbres Fukugi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9C318301-D4A8-BBD7-6339-B267B0575D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7788" y="388620"/>
            <a:ext cx="4608000" cy="345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AEF138A-6BAE-BEBC-75C5-57413EC3B85D}"/>
              </a:ext>
            </a:extLst>
          </p:cNvPr>
          <p:cNvSpPr txBox="1"/>
          <p:nvPr/>
        </p:nvSpPr>
        <p:spPr>
          <a:xfrm>
            <a:off x="6995160" y="3755112"/>
            <a:ext cx="54140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Rocher de l'éléphant du Cap </a:t>
            </a:r>
            <a:r>
              <a:rPr lang="fr-FR" sz="2400" b="1" dirty="0" err="1">
                <a:solidFill>
                  <a:schemeClr val="bg1"/>
                </a:solidFill>
              </a:rPr>
              <a:t>Manza</a:t>
            </a:r>
            <a:r>
              <a:rPr lang="fr-FR" sz="2400" b="1" dirty="0">
                <a:solidFill>
                  <a:schemeClr val="bg1"/>
                </a:solidFill>
              </a:rPr>
              <a:t>, Okinawa, Japon</a:t>
            </a:r>
          </a:p>
        </p:txBody>
      </p:sp>
    </p:spTree>
    <p:extLst>
      <p:ext uri="{BB962C8B-B14F-4D97-AF65-F5344CB8AC3E}">
        <p14:creationId xmlns:p14="http://schemas.microsoft.com/office/powerpoint/2010/main" val="427790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habits, plein air, homme&#10;&#10;Description générée automatiquement">
            <a:extLst>
              <a:ext uri="{FF2B5EF4-FFF2-40B4-BE49-F238E27FC236}">
                <a16:creationId xmlns:a16="http://schemas.microsoft.com/office/drawing/2014/main" id="{6815E013-D1DB-10F3-FC0C-713619A66C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990" y="365814"/>
            <a:ext cx="5040000" cy="335867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A078171-85BD-35BB-617A-37AE245DDF3F}"/>
              </a:ext>
            </a:extLst>
          </p:cNvPr>
          <p:cNvSpPr txBox="1"/>
          <p:nvPr/>
        </p:nvSpPr>
        <p:spPr>
          <a:xfrm>
            <a:off x="708660" y="3724484"/>
            <a:ext cx="5040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Danse Eisa par la </a:t>
            </a:r>
            <a:r>
              <a:rPr lang="fr-FR" sz="2800" b="1" dirty="0" err="1">
                <a:solidFill>
                  <a:srgbClr val="FFFF00"/>
                </a:solidFill>
              </a:rPr>
              <a:t>Tokeshi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Youth</a:t>
            </a:r>
            <a:r>
              <a:rPr lang="fr-FR" sz="2800" b="1" dirty="0">
                <a:solidFill>
                  <a:srgbClr val="FFFF00"/>
                </a:solidFill>
              </a:rPr>
              <a:t> Association au Amis Music Festival 2016</a:t>
            </a:r>
          </a:p>
        </p:txBody>
      </p:sp>
      <p:pic>
        <p:nvPicPr>
          <p:cNvPr id="8" name="Image 7" descr="Une image contenant nourriture, plat, Cuisine, bol&#10;&#10;Description générée automatiquement">
            <a:extLst>
              <a:ext uri="{FF2B5EF4-FFF2-40B4-BE49-F238E27FC236}">
                <a16:creationId xmlns:a16="http://schemas.microsoft.com/office/drawing/2014/main" id="{36BF1EC3-86A8-2EF2-F01C-32654390E5F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9120" y="3069629"/>
            <a:ext cx="4704000" cy="35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37653AC-C308-6D05-84F6-257A6E4FDE28}"/>
              </a:ext>
            </a:extLst>
          </p:cNvPr>
          <p:cNvSpPr txBox="1"/>
          <p:nvPr/>
        </p:nvSpPr>
        <p:spPr>
          <a:xfrm>
            <a:off x="7145310" y="2607964"/>
            <a:ext cx="5634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SABANI Okinawa-</a:t>
            </a:r>
            <a:r>
              <a:rPr lang="fr-FR" sz="2400" b="1" dirty="0" err="1">
                <a:solidFill>
                  <a:srgbClr val="FFFF00"/>
                </a:solidFill>
              </a:rPr>
              <a:t>sakaba</a:t>
            </a:r>
            <a:r>
              <a:rPr lang="fr-FR" sz="2400" b="1" dirty="0">
                <a:solidFill>
                  <a:srgbClr val="FFFF00"/>
                </a:solidFill>
              </a:rPr>
              <a:t> SABANI </a:t>
            </a:r>
          </a:p>
        </p:txBody>
      </p:sp>
    </p:spTree>
    <p:extLst>
      <p:ext uri="{BB962C8B-B14F-4D97-AF65-F5344CB8AC3E}">
        <p14:creationId xmlns:p14="http://schemas.microsoft.com/office/powerpoint/2010/main" val="350364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quarium, Aileron, eau, poisson aux nageoires à rayons mous&#10;&#10;Description générée automatiquement">
            <a:extLst>
              <a:ext uri="{FF2B5EF4-FFF2-40B4-BE49-F238E27FC236}">
                <a16:creationId xmlns:a16="http://schemas.microsoft.com/office/drawing/2014/main" id="{07E61E78-A5DD-997E-26B4-8E249116B5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35D3A8-2D23-2725-449E-CDB5B797A77C}"/>
              </a:ext>
            </a:extLst>
          </p:cNvPr>
          <p:cNvSpPr txBox="1"/>
          <p:nvPr/>
        </p:nvSpPr>
        <p:spPr>
          <a:xfrm>
            <a:off x="2067780" y="6027003"/>
            <a:ext cx="96365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Aquarium </a:t>
            </a:r>
            <a:r>
              <a:rPr lang="fr-FR" sz="2400" b="1" dirty="0" err="1">
                <a:solidFill>
                  <a:srgbClr val="FFFF00"/>
                </a:solidFill>
              </a:rPr>
              <a:t>Churaumi</a:t>
            </a:r>
            <a:r>
              <a:rPr lang="fr-FR" sz="2400" b="1" dirty="0">
                <a:solidFill>
                  <a:srgbClr val="FFFF00"/>
                </a:solidFill>
              </a:rPr>
              <a:t> d'Okinawa (aquarium d'Okinawa, Japon)</a:t>
            </a:r>
          </a:p>
        </p:txBody>
      </p:sp>
    </p:spTree>
    <p:extLst>
      <p:ext uri="{BB962C8B-B14F-4D97-AF65-F5344CB8AC3E}">
        <p14:creationId xmlns:p14="http://schemas.microsoft.com/office/powerpoint/2010/main" val="271209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oue&#10;&#10;Description générée automatiquement">
            <a:extLst>
              <a:ext uri="{FF2B5EF4-FFF2-40B4-BE49-F238E27FC236}">
                <a16:creationId xmlns:a16="http://schemas.microsoft.com/office/drawing/2014/main" id="{D2E40324-3660-A36D-41D2-BDA5EF127F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6141" y="279000"/>
            <a:ext cx="8367371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5546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FF1BB06A-6FCB-1CA3-BF71-FB541A5F1A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37" y="279000"/>
            <a:ext cx="945372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C4968F9-4BFF-3C8F-6419-A4BF31CF74D4}"/>
              </a:ext>
            </a:extLst>
          </p:cNvPr>
          <p:cNvSpPr txBox="1"/>
          <p:nvPr/>
        </p:nvSpPr>
        <p:spPr>
          <a:xfrm>
            <a:off x="994411" y="5566410"/>
            <a:ext cx="109407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Des touristes sur des charrettes à buffles traditionnelles arrivent sur l'île de </a:t>
            </a:r>
            <a:r>
              <a:rPr lang="fr-FR" sz="2400" b="1" dirty="0" err="1">
                <a:solidFill>
                  <a:srgbClr val="FFFF00"/>
                </a:solidFill>
              </a:rPr>
              <a:t>Yubu</a:t>
            </a:r>
            <a:r>
              <a:rPr lang="fr-FR" sz="2400" b="1" dirty="0">
                <a:solidFill>
                  <a:srgbClr val="FFFF00"/>
                </a:solidFill>
              </a:rPr>
              <a:t>, dans la ville de </a:t>
            </a:r>
            <a:r>
              <a:rPr lang="fr-FR" sz="2400" b="1" dirty="0" err="1">
                <a:solidFill>
                  <a:srgbClr val="FFFF00"/>
                </a:solidFill>
              </a:rPr>
              <a:t>Taketomi</a:t>
            </a:r>
            <a:r>
              <a:rPr lang="fr-FR" sz="2400" b="1" dirty="0">
                <a:solidFill>
                  <a:srgbClr val="FFFF00"/>
                </a:solidFill>
              </a:rPr>
              <a:t> , district de </a:t>
            </a:r>
            <a:r>
              <a:rPr lang="fr-FR" sz="2400" b="1" dirty="0" err="1">
                <a:solidFill>
                  <a:srgbClr val="FFFF00"/>
                </a:solidFill>
              </a:rPr>
              <a:t>Yaeyama</a:t>
            </a:r>
            <a:r>
              <a:rPr lang="fr-FR" sz="2400" b="1" dirty="0">
                <a:solidFill>
                  <a:srgbClr val="FFFF00"/>
                </a:solidFill>
              </a:rPr>
              <a:t> , préfecture</a:t>
            </a:r>
          </a:p>
        </p:txBody>
      </p:sp>
    </p:spTree>
    <p:extLst>
      <p:ext uri="{BB962C8B-B14F-4D97-AF65-F5344CB8AC3E}">
        <p14:creationId xmlns:p14="http://schemas.microsoft.com/office/powerpoint/2010/main" val="154780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toit, arbre&#10;&#10;Description générée automatiquement">
            <a:extLst>
              <a:ext uri="{FF2B5EF4-FFF2-40B4-BE49-F238E27FC236}">
                <a16:creationId xmlns:a16="http://schemas.microsoft.com/office/drawing/2014/main" id="{D391ACAD-F5F5-F44D-55DB-514945B93D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710" y="3055620"/>
            <a:ext cx="5220000" cy="34936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ciel, nuage, plein air, arbre&#10;&#10;Description générée automatiquement">
            <a:extLst>
              <a:ext uri="{FF2B5EF4-FFF2-40B4-BE49-F238E27FC236}">
                <a16:creationId xmlns:a16="http://schemas.microsoft.com/office/drawing/2014/main" id="{121DF7AA-72D2-3A77-9E3B-24EB90EEE9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8740" y="216000"/>
            <a:ext cx="4284000" cy="3213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56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route&#10;&#10;Description générée automatiquement">
            <a:extLst>
              <a:ext uri="{FF2B5EF4-FFF2-40B4-BE49-F238E27FC236}">
                <a16:creationId xmlns:a16="http://schemas.microsoft.com/office/drawing/2014/main" id="{FE1DCD81-6C4A-63D5-B1F2-2347859538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2698" y="837000"/>
            <a:ext cx="6918157" cy="51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789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Roue de vélo, ciel&#10;&#10;Description générée automatiquement">
            <a:extLst>
              <a:ext uri="{FF2B5EF4-FFF2-40B4-BE49-F238E27FC236}">
                <a16:creationId xmlns:a16="http://schemas.microsoft.com/office/drawing/2014/main" id="{97606A3B-191A-4B11-9DA5-0B77513FDF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8166" y="782999"/>
            <a:ext cx="7056000" cy="52920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3077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bâtiment&#10;&#10;Description générée automatiquement">
            <a:extLst>
              <a:ext uri="{FF2B5EF4-FFF2-40B4-BE49-F238E27FC236}">
                <a16:creationId xmlns:a16="http://schemas.microsoft.com/office/drawing/2014/main" id="{EE78D133-AA0D-0810-8167-51E3389629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723" y="303766"/>
            <a:ext cx="5220000" cy="34778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44789D76-49DE-79D9-2404-90F2D276BC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215" y="3292594"/>
            <a:ext cx="4917062" cy="32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7498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âtiment&#10;&#10;Description générée automatiquement">
            <a:extLst>
              <a:ext uri="{FF2B5EF4-FFF2-40B4-BE49-F238E27FC236}">
                <a16:creationId xmlns:a16="http://schemas.microsoft.com/office/drawing/2014/main" id="{F4337FF0-4A11-3465-C742-E6591F0D37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2951435"/>
            <a:ext cx="4968000" cy="330993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  <a:reflection blurRad="6350" stA="50000" endA="295" endPos="92000" dist="101600" dir="5400000" sy="-100000" algn="bl" rotWithShape="0"/>
          </a:effectLst>
        </p:spPr>
      </p:pic>
      <p:pic>
        <p:nvPicPr>
          <p:cNvPr id="5" name="Image 4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554F78F6-9A31-E04C-D67E-6476A99FB7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6802" y="286602"/>
            <a:ext cx="5076000" cy="33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465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lante, ciel&#10;&#10;Description générée automatiquement">
            <a:extLst>
              <a:ext uri="{FF2B5EF4-FFF2-40B4-BE49-F238E27FC236}">
                <a16:creationId xmlns:a16="http://schemas.microsoft.com/office/drawing/2014/main" id="{5C2C4193-F545-40BF-C304-D9EE27F2EC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294" y="354842"/>
            <a:ext cx="4932000" cy="32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9E28E350-ECF4-4622-6BDE-62AA45AD62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0708" y="3289111"/>
            <a:ext cx="4968000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1211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hoji, intérieur, fenêtre&#10;&#10;Description générée automatiquement">
            <a:extLst>
              <a:ext uri="{FF2B5EF4-FFF2-40B4-BE49-F238E27FC236}">
                <a16:creationId xmlns:a16="http://schemas.microsoft.com/office/drawing/2014/main" id="{A0AC20C5-EEAE-FAF7-5467-BDB8BB6CC7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38" y="3097234"/>
            <a:ext cx="5040000" cy="338789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bois, tonneau, vase&#10;&#10;Description générée automatiquement">
            <a:extLst>
              <a:ext uri="{FF2B5EF4-FFF2-40B4-BE49-F238E27FC236}">
                <a16:creationId xmlns:a16="http://schemas.microsoft.com/office/drawing/2014/main" id="{F7BB1C1F-EBFA-3CFC-E7A1-EE32023546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1864" y="383460"/>
            <a:ext cx="5040000" cy="33603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9422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oiture en chaume, bâtiment, nuage&#10;&#10;Description générée automatiquement">
            <a:extLst>
              <a:ext uri="{FF2B5EF4-FFF2-40B4-BE49-F238E27FC236}">
                <a16:creationId xmlns:a16="http://schemas.microsoft.com/office/drawing/2014/main" id="{B7FF8A12-9F55-B3CA-ABFB-93BACCBDBF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809" y="368710"/>
            <a:ext cx="4896000" cy="326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D8F01DE7-C697-9D96-2F3D-0929965777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9193" y="3222522"/>
            <a:ext cx="4932000" cy="328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859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jungle, végétation&#10;&#10;Description générée automatiquement">
            <a:extLst>
              <a:ext uri="{FF2B5EF4-FFF2-40B4-BE49-F238E27FC236}">
                <a16:creationId xmlns:a16="http://schemas.microsoft.com/office/drawing/2014/main" id="{257CBF4A-C839-B81F-C57F-3ACEBEC34C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530" y="3141453"/>
            <a:ext cx="5040000" cy="335671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arapluie, sol, personne&#10;&#10;Description générée automatiquement">
            <a:extLst>
              <a:ext uri="{FF2B5EF4-FFF2-40B4-BE49-F238E27FC236}">
                <a16:creationId xmlns:a16="http://schemas.microsoft.com/office/drawing/2014/main" id="{1497096F-6CBC-D10C-0C69-63055C2E9D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470" y="324466"/>
            <a:ext cx="4860000" cy="325107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232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route, forêt&#10;&#10;Description générée automatiquement">
            <a:extLst>
              <a:ext uri="{FF2B5EF4-FFF2-40B4-BE49-F238E27FC236}">
                <a16:creationId xmlns:a16="http://schemas.microsoft.com/office/drawing/2014/main" id="{2778A65E-EEE0-61EE-B37E-6409E0DF2C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8258" y="1076632"/>
            <a:ext cx="3312000" cy="49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plage, chien&#10;&#10;Description générée automatiquement">
            <a:extLst>
              <a:ext uri="{FF2B5EF4-FFF2-40B4-BE49-F238E27FC236}">
                <a16:creationId xmlns:a16="http://schemas.microsoft.com/office/drawing/2014/main" id="{134C3060-5FAE-E444-2C98-8D7BB24064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42" y="1846311"/>
            <a:ext cx="5148000" cy="342864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9078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roue, sol&#10;&#10;Description générée automatiquement">
            <a:extLst>
              <a:ext uri="{FF2B5EF4-FFF2-40B4-BE49-F238E27FC236}">
                <a16:creationId xmlns:a16="http://schemas.microsoft.com/office/drawing/2014/main" id="{DAE8EBD5-8805-2E54-CFD0-BB7C61D753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000" y="1709174"/>
            <a:ext cx="8172000" cy="343965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880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mammifère aquatiques, dauphin, ciel&#10;&#10;Description générée automatiquement">
            <a:extLst>
              <a:ext uri="{FF2B5EF4-FFF2-40B4-BE49-F238E27FC236}">
                <a16:creationId xmlns:a16="http://schemas.microsoft.com/office/drawing/2014/main" id="{14F5E829-01DA-1283-E043-43988FC243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34" y="244579"/>
            <a:ext cx="6408000" cy="333106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oisson, raie, Biologie marine, Raies et pocheteaux&#10;&#10;Description générée automatiquement">
            <a:extLst>
              <a:ext uri="{FF2B5EF4-FFF2-40B4-BE49-F238E27FC236}">
                <a16:creationId xmlns:a16="http://schemas.microsoft.com/office/drawing/2014/main" id="{0A10E7F5-B49F-4D87-375A-8CA60E89A9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116" y="3575640"/>
            <a:ext cx="4536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010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 aquatiques, Mammifère marin, eau, dauphin&#10;&#10;Description générée automatiquement">
            <a:extLst>
              <a:ext uri="{FF2B5EF4-FFF2-40B4-BE49-F238E27FC236}">
                <a16:creationId xmlns:a16="http://schemas.microsoft.com/office/drawing/2014/main" id="{78DD3AAB-B159-81AF-2189-A5CD0AB935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130" y="1383945"/>
            <a:ext cx="5256000" cy="350765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almier, chaussures, ciel&#10;&#10;Description générée automatiquement">
            <a:extLst>
              <a:ext uri="{FF2B5EF4-FFF2-40B4-BE49-F238E27FC236}">
                <a16:creationId xmlns:a16="http://schemas.microsoft.com/office/drawing/2014/main" id="{A4B4BC7D-33E2-E8B0-01DA-5D49075EA4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6658" y="1603602"/>
            <a:ext cx="4932000" cy="32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5894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habits, transport&#10;&#10;Description générée automatiquement">
            <a:extLst>
              <a:ext uri="{FF2B5EF4-FFF2-40B4-BE49-F238E27FC236}">
                <a16:creationId xmlns:a16="http://schemas.microsoft.com/office/drawing/2014/main" id="{B15D8339-122E-A631-859E-4BD255DA38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6051" y="465188"/>
            <a:ext cx="5184000" cy="34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plein air, sol, plante&#10;&#10;Description générée automatiquement">
            <a:extLst>
              <a:ext uri="{FF2B5EF4-FFF2-40B4-BE49-F238E27FC236}">
                <a16:creationId xmlns:a16="http://schemas.microsoft.com/office/drawing/2014/main" id="{FD86B85F-9616-456F-3CCA-7110E0887C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949" y="3164143"/>
            <a:ext cx="486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4478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5DB569BB-51EC-EC4C-AB03-F793E29D52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038" y="391446"/>
            <a:ext cx="5076000" cy="33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côte&#10;&#10;Description générée automatiquement">
            <a:extLst>
              <a:ext uri="{FF2B5EF4-FFF2-40B4-BE49-F238E27FC236}">
                <a16:creationId xmlns:a16="http://schemas.microsoft.com/office/drawing/2014/main" id="{C08A00BB-5DBB-B85C-B447-A07D607F24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2363" y="3075653"/>
            <a:ext cx="5256000" cy="35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759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arbre, plein air, plante, habits&#10;&#10;Description générée automatiquement">
            <a:extLst>
              <a:ext uri="{FF2B5EF4-FFF2-40B4-BE49-F238E27FC236}">
                <a16:creationId xmlns:a16="http://schemas.microsoft.com/office/drawing/2014/main" id="{AC4C2004-9E34-A036-3016-BFEFF4FCF7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933" y="1802264"/>
            <a:ext cx="5057348" cy="34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arbre, plein air, parapluie, habits&#10;&#10;Description générée automatiquement">
            <a:extLst>
              <a:ext uri="{FF2B5EF4-FFF2-40B4-BE49-F238E27FC236}">
                <a16:creationId xmlns:a16="http://schemas.microsoft.com/office/drawing/2014/main" id="{38CD2DCA-AFAC-C2B0-DEFB-48B2409581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5054" y="1010264"/>
            <a:ext cx="3384000" cy="50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504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rocher&#10;&#10;Description générée automatiquement">
            <a:extLst>
              <a:ext uri="{FF2B5EF4-FFF2-40B4-BE49-F238E27FC236}">
                <a16:creationId xmlns:a16="http://schemas.microsoft.com/office/drawing/2014/main" id="{BE424224-8E26-2E6E-E592-1940295B0C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73" y="3259394"/>
            <a:ext cx="432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fleur, plein air, branche&#10;&#10;Description générée automatiquement">
            <a:extLst>
              <a:ext uri="{FF2B5EF4-FFF2-40B4-BE49-F238E27FC236}">
                <a16:creationId xmlns:a16="http://schemas.microsoft.com/office/drawing/2014/main" id="{3867F6CE-D453-C37C-9B07-CB08AFB97D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1627" y="398206"/>
            <a:ext cx="4932000" cy="32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6828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hutte&#10;&#10;Description générée automatiquement">
            <a:extLst>
              <a:ext uri="{FF2B5EF4-FFF2-40B4-BE49-F238E27FC236}">
                <a16:creationId xmlns:a16="http://schemas.microsoft.com/office/drawing/2014/main" id="{0F03448D-E0F5-EA4E-88F3-45DFD8CBED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368" y="324465"/>
            <a:ext cx="4428000" cy="332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eau&#10;&#10;Description générée automatiquement">
            <a:extLst>
              <a:ext uri="{FF2B5EF4-FFF2-40B4-BE49-F238E27FC236}">
                <a16:creationId xmlns:a16="http://schemas.microsoft.com/office/drawing/2014/main" id="{DEDD8B6A-F6B1-0573-D780-1AE804D572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6634" y="3229897"/>
            <a:ext cx="4428000" cy="332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4464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8389685-63D7-EE0D-68FD-5AD87CF54AAE}"/>
              </a:ext>
            </a:extLst>
          </p:cNvPr>
          <p:cNvSpPr txBox="1"/>
          <p:nvPr/>
        </p:nvSpPr>
        <p:spPr>
          <a:xfrm>
            <a:off x="1784555" y="899652"/>
            <a:ext cx="11474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Bise Village – Japon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D3CD9CE-A141-2922-39BB-E0C37312AFFF}"/>
              </a:ext>
            </a:extLst>
          </p:cNvPr>
          <p:cNvSpPr txBox="1"/>
          <p:nvPr/>
        </p:nvSpPr>
        <p:spPr>
          <a:xfrm>
            <a:off x="2905432" y="1954162"/>
            <a:ext cx="9851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8B891BA-CA56-2BE8-D5E4-699EBA2D38B4}"/>
              </a:ext>
            </a:extLst>
          </p:cNvPr>
          <p:cNvSpPr txBox="1"/>
          <p:nvPr/>
        </p:nvSpPr>
        <p:spPr>
          <a:xfrm>
            <a:off x="4306528" y="2844225"/>
            <a:ext cx="90555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E4C568A-8BB1-150A-4632-10769897DD70}"/>
              </a:ext>
            </a:extLst>
          </p:cNvPr>
          <p:cNvSpPr txBox="1"/>
          <p:nvPr/>
        </p:nvSpPr>
        <p:spPr>
          <a:xfrm>
            <a:off x="5695335" y="3734288"/>
            <a:ext cx="7182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60030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205</Words>
  <Application>Microsoft Office PowerPoint</Application>
  <PresentationFormat>Grand écran</PresentationFormat>
  <Paragraphs>18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2024-06-25T07:36:23Z</dcterms:created>
  <dcterms:modified xsi:type="dcterms:W3CDTF">2024-06-25T09:54:11Z</dcterms:modified>
</cp:coreProperties>
</file>