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9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69" r:id="rId12"/>
    <p:sldId id="270" r:id="rId13"/>
    <p:sldId id="268" r:id="rId14"/>
    <p:sldId id="267" r:id="rId15"/>
    <p:sldId id="266" r:id="rId16"/>
    <p:sldId id="265" r:id="rId17"/>
    <p:sldId id="264" r:id="rId18"/>
    <p:sldId id="263" r:id="rId19"/>
    <p:sldId id="286" r:id="rId20"/>
    <p:sldId id="262" r:id="rId21"/>
    <p:sldId id="287" r:id="rId22"/>
    <p:sldId id="261" r:id="rId23"/>
    <p:sldId id="258" r:id="rId24"/>
    <p:sldId id="259" r:id="rId25"/>
    <p:sldId id="257" r:id="rId26"/>
    <p:sldId id="260" r:id="rId27"/>
    <p:sldId id="280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D4974D-FCEE-4686-99BF-8420242B0829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9FA45-8810-408A-879B-E480905803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369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29FA45-8810-408A-879B-E480905803A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422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29FA45-8810-408A-879B-E480905803A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73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E13ECD-7E1C-EBDC-C0AB-BC2208FCC0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BE3ABC6-8FC3-D772-1FAF-7DA84D004F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9825FB-F130-5F1B-D481-FD644C336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427DD7-75AC-8ABF-2B28-659C6C10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EA2F4D-DD5C-BA63-DA95-1E7217F1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09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1CB5D0-F753-BEE1-AAB2-4FEC86E97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D1DBAC-2E95-9F6E-B3A5-B61D384F5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7015BE-6404-0A2A-71BD-E938D2099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4BDA06-8685-3D08-D27F-B34E7BBD9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CEE45-32D7-A852-04B9-D8F37B00B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4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73E1D-573C-56CD-5DA9-C6C10FB36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CFDC0D-7EA6-F1EC-1749-0ACCDD8CC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C91AB2-BB9C-497E-B2DB-1987580FD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0B4387-FCE8-AD89-1C99-1E9DF6F35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C050FC-54B5-0F53-45BD-4F3A44B75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00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D6B1C-F49F-5FFD-E200-66546744E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00ABD6-D07A-1A96-41A5-201119DBB9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322B0FE-2586-7767-DAEB-94073F219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1B7EBD-33C9-7E87-5715-42255FEB5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C82956-396C-33D7-7A4D-E0FEC82FA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297AA7-1D3D-FD31-907F-72AB5DB97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48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38D76-42DF-AF49-764B-FF9204097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E24322-0E5B-8FB5-FB72-22D74AD42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E0DFC2-609F-DCE0-FA94-8236E8E715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0AED0B5-3B0E-8A27-41F5-8C5695E83F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D56503A-D46E-E6ED-ADC4-92688099A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6257EDC-871B-8A12-DABD-6F2D0F9B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AB8CC6D-8A7D-00BC-9958-A8D104CF5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B59C46-9E78-C742-401B-A492CE6C7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59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29822A-9FA5-C9C4-2865-8B2E81E8F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F20653E-7992-E67E-99E3-5D83D5EF9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1CF4BB-F9E9-67C6-A29B-EBF25095A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F6CF4B6-379D-F95A-7E07-9F7B65DF0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83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34C041B-D664-361C-057B-A4663E4DB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3D9AB42-6E5C-A6BB-3964-A8D1DCF39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6E01C4-59D2-3D06-6693-73543BFD0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00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13CE0-601C-5775-B19E-D5E7CB9F4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95B222-48A2-78E4-C34C-DF99865AA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D0C065-A4DE-3439-DA31-981CABB304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918319-5AB7-EF12-2BA9-AE62B70AB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F93BCE-81C1-178A-CB7F-446D1068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F326C0-89BC-C6A3-F7E5-9BEAB6959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01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61AA6-CBB0-0AC5-6BD5-C43E11134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009C5F-2B72-CCFC-9E00-1E6C4BD909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52989B-653E-F979-C1AD-F08D7F099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503AD8-878F-448E-C7CB-C58CEE56A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62D257-97EE-4F44-DE94-4A713646E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4B7C77-5BB8-46F2-DF0D-1DD80FFB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86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8AE54-5AD7-AC7E-2CFD-1CCC91084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D53907-4523-6FBD-7333-27D9C7587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0D2993-1DAE-69BD-D763-E951FD27D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DF2AA1-DE2A-72DE-4CE3-027650FCD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018903-0866-CBF4-B4F1-737FE23FD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19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B83B02-394F-61F5-3410-EFF258BE46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1ECB4E-0336-5CED-A563-8D6E2543A1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3591F7-C7D8-EC9A-9CF5-22E493930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0C6DB-2D45-2CE4-6C78-C1B2C2CC1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F08F9E-6E57-01D1-7EF3-F4656F88F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46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9EA7718-9044-D5FF-233A-1F8265E57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0FC125-5588-6018-A596-29F0B0DC9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D72295-7A72-8535-259B-2834860EE2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6009CC-6352-46AC-892C-67B69D04CF6B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7202D9-C68D-4512-AED1-7B81F28B85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33CC47-480A-AFBB-4433-35EACE6D6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9767F-232D-46E3-BCA5-1FE467CA7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33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Zone urbaine, Zone métropolitaine, ciel&#10;&#10;Description générée automatiquement">
            <a:extLst>
              <a:ext uri="{FF2B5EF4-FFF2-40B4-BE49-F238E27FC236}">
                <a16:creationId xmlns:a16="http://schemas.microsoft.com/office/drawing/2014/main" id="{A82669B5-4E28-5907-0198-28CB2A2EC7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00" y="279000"/>
            <a:ext cx="9453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4D5665-2410-9177-FAE6-F978D4CC1031}"/>
              </a:ext>
            </a:extLst>
          </p:cNvPr>
          <p:cNvSpPr txBox="1"/>
          <p:nvPr/>
        </p:nvSpPr>
        <p:spPr>
          <a:xfrm>
            <a:off x="613410" y="6027003"/>
            <a:ext cx="11422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Vue de la ville de Naha depuis Asahi-machi, Naha, préfecture d'Okinawa , Japon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4195F4-BDC1-361C-A223-412E85600D93}"/>
              </a:ext>
            </a:extLst>
          </p:cNvPr>
          <p:cNvSpPr txBox="1"/>
          <p:nvPr/>
        </p:nvSpPr>
        <p:spPr>
          <a:xfrm>
            <a:off x="3509010" y="369332"/>
            <a:ext cx="722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Naha, Okinawa prefecture, Japan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8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 loop="1">
            <p:snd r:embed="rId2" name="chanson douce japonaise.wav"/>
          </p:stSnd>
        </p:sndAc>
      </p:transition>
    </mc:Choice>
    <mc:Fallback>
      <p:transition spd="slow" advClick="0" advTm="8000">
        <p:fade/>
        <p:sndAc>
          <p:stSnd loop="1">
            <p:snd r:embed="rId2" name="chanson douce japona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C7EBB9-52BE-6E5C-396B-5F4745B68D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Naha, en </a:t>
            </a:r>
            <a:r>
              <a:rPr lang="fr-FR" sz="5400" b="1" dirty="0" err="1">
                <a:solidFill>
                  <a:srgbClr val="FFFF00"/>
                </a:solidFill>
              </a:rPr>
              <a:t>okinawaïen</a:t>
            </a:r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5400" b="1" dirty="0" err="1">
                <a:solidFill>
                  <a:srgbClr val="FFFF00"/>
                </a:solidFill>
              </a:rPr>
              <a:t>Nāfa</a:t>
            </a:r>
            <a:r>
              <a:rPr lang="fr-FR" sz="5400" b="1" dirty="0">
                <a:solidFill>
                  <a:srgbClr val="FFFF00"/>
                </a:solidFill>
              </a:rPr>
              <a:t>, est la capitale et la ville la plus peuplée de la préfecture d'Okinawa et de l'archipel Ryūkyū, au Japon. Elle englobe depuis 1954 l'ancienne ville de </a:t>
            </a:r>
            <a:r>
              <a:rPr lang="fr-FR" sz="5400" b="1" dirty="0" err="1">
                <a:solidFill>
                  <a:srgbClr val="FFFF00"/>
                </a:solidFill>
              </a:rPr>
              <a:t>Shuri</a:t>
            </a:r>
            <a:r>
              <a:rPr lang="fr-FR" sz="5400" b="1" dirty="0">
                <a:solidFill>
                  <a:srgbClr val="FFFF00"/>
                </a:solidFill>
              </a:rPr>
              <a:t>, ancienne capitale du royaume de Ryūkyū annexé en 1879.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4479614-1FA3-1057-E050-57E91CCF8926}"/>
              </a:ext>
            </a:extLst>
          </p:cNvPr>
          <p:cNvSpPr txBox="1"/>
          <p:nvPr/>
        </p:nvSpPr>
        <p:spPr>
          <a:xfrm>
            <a:off x="4491990" y="62979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480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s en commun, transport&#10;&#10;Description générée automatiquement">
            <a:extLst>
              <a:ext uri="{FF2B5EF4-FFF2-40B4-BE49-F238E27FC236}">
                <a16:creationId xmlns:a16="http://schemas.microsoft.com/office/drawing/2014/main" id="{594277E2-267F-CC62-F59F-548ED1B29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257" y="279000"/>
            <a:ext cx="810348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551CE7-37BA-7DA1-5072-8D30027E3232}"/>
              </a:ext>
            </a:extLst>
          </p:cNvPr>
          <p:cNvSpPr txBox="1"/>
          <p:nvPr/>
        </p:nvSpPr>
        <p:spPr>
          <a:xfrm>
            <a:off x="4493039" y="5638667"/>
            <a:ext cx="9109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Monorail de Naha</a:t>
            </a:r>
          </a:p>
        </p:txBody>
      </p:sp>
    </p:spTree>
    <p:extLst>
      <p:ext uri="{BB962C8B-B14F-4D97-AF65-F5344CB8AC3E}">
        <p14:creationId xmlns:p14="http://schemas.microsoft.com/office/powerpoint/2010/main" val="50588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04DC7806-14B5-B124-F0A7-DFA8B34F2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000" y="278840"/>
            <a:ext cx="8388000" cy="63003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BC38FC-F8FC-88F0-053E-24B6B99B2992}"/>
              </a:ext>
            </a:extLst>
          </p:cNvPr>
          <p:cNvSpPr txBox="1"/>
          <p:nvPr/>
        </p:nvSpPr>
        <p:spPr>
          <a:xfrm>
            <a:off x="3657600" y="5977890"/>
            <a:ext cx="934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Palais et Rokkaku-do, Shikinaen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2112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Architecture japonaise&#10;&#10;Description générée automatiquement">
            <a:extLst>
              <a:ext uri="{FF2B5EF4-FFF2-40B4-BE49-F238E27FC236}">
                <a16:creationId xmlns:a16="http://schemas.microsoft.com/office/drawing/2014/main" id="{A00BC188-5FB8-EAC2-1B3D-EB69072969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117029-5655-CEBB-EBCE-BF15CB027274}"/>
              </a:ext>
            </a:extLst>
          </p:cNvPr>
          <p:cNvSpPr txBox="1"/>
          <p:nvPr/>
        </p:nvSpPr>
        <p:spPr>
          <a:xfrm>
            <a:off x="4892040" y="6197560"/>
            <a:ext cx="9715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</a:t>
            </a:r>
            <a:r>
              <a:rPr lang="fr-FR" sz="2400" b="1" dirty="0" err="1">
                <a:solidFill>
                  <a:srgbClr val="FFFF00"/>
                </a:solidFill>
              </a:rPr>
              <a:t>Shuri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29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Architecture chinoise&#10;&#10;Description générée automatiquement">
            <a:extLst>
              <a:ext uri="{FF2B5EF4-FFF2-40B4-BE49-F238E27FC236}">
                <a16:creationId xmlns:a16="http://schemas.microsoft.com/office/drawing/2014/main" id="{9F375A21-65BA-6821-ECB7-FA3CE5087B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99" y="279000"/>
            <a:ext cx="94536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C73D4A-54D2-10BF-33DA-D16BCA770ECE}"/>
              </a:ext>
            </a:extLst>
          </p:cNvPr>
          <p:cNvSpPr txBox="1"/>
          <p:nvPr/>
        </p:nvSpPr>
        <p:spPr>
          <a:xfrm>
            <a:off x="4503420" y="6261300"/>
            <a:ext cx="922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Château de Naha </a:t>
            </a:r>
            <a:r>
              <a:rPr lang="fr-FR" sz="2400" b="1" dirty="0" err="1"/>
              <a:t>Shuri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3728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41E47C21-AC93-311D-7669-A9D76FC316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70" y="279000"/>
            <a:ext cx="946466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4F2912-EA0C-B9FC-C6C6-ED39911D3E97}"/>
              </a:ext>
            </a:extLst>
          </p:cNvPr>
          <p:cNvSpPr txBox="1"/>
          <p:nvPr/>
        </p:nvSpPr>
        <p:spPr>
          <a:xfrm>
            <a:off x="3337560" y="6348167"/>
            <a:ext cx="934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Tamaudun</a:t>
            </a:r>
            <a:r>
              <a:rPr lang="fr-FR" sz="2400" b="1" dirty="0">
                <a:solidFill>
                  <a:srgbClr val="FFFF00"/>
                </a:solidFill>
              </a:rPr>
              <a:t> à Naha , préfecture d'Okinawa , </a:t>
            </a:r>
          </a:p>
        </p:txBody>
      </p:sp>
    </p:spTree>
    <p:extLst>
      <p:ext uri="{BB962C8B-B14F-4D97-AF65-F5344CB8AC3E}">
        <p14:creationId xmlns:p14="http://schemas.microsoft.com/office/powerpoint/2010/main" val="223802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plante&#10;&#10;Description générée automatiquement">
            <a:extLst>
              <a:ext uri="{FF2B5EF4-FFF2-40B4-BE49-F238E27FC236}">
                <a16:creationId xmlns:a16="http://schemas.microsoft.com/office/drawing/2014/main" id="{520B9906-8930-A57B-7947-847C91636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72" y="279000"/>
            <a:ext cx="94646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866D5-FAC5-3F56-D337-8966363085D3}"/>
              </a:ext>
            </a:extLst>
          </p:cNvPr>
          <p:cNvSpPr txBox="1"/>
          <p:nvPr/>
        </p:nvSpPr>
        <p:spPr>
          <a:xfrm>
            <a:off x="2938125" y="6149340"/>
            <a:ext cx="876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: </a:t>
            </a:r>
            <a:r>
              <a:rPr lang="fr-FR" sz="2400" b="1" dirty="0" err="1"/>
              <a:t>Shikinaen</a:t>
            </a:r>
            <a:r>
              <a:rPr lang="fr-FR" sz="2400" b="1" dirty="0"/>
              <a:t> à Naha , préfecture d'Okinawa , Japon</a:t>
            </a:r>
          </a:p>
        </p:txBody>
      </p:sp>
    </p:spTree>
    <p:extLst>
      <p:ext uri="{BB962C8B-B14F-4D97-AF65-F5344CB8AC3E}">
        <p14:creationId xmlns:p14="http://schemas.microsoft.com/office/powerpoint/2010/main" val="131872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11FA9C0A-741F-4113-8B65-8A807C567A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9E9FD8-D7F5-A68C-D54E-908F1948EEBD}"/>
              </a:ext>
            </a:extLst>
          </p:cNvPr>
          <p:cNvSpPr txBox="1"/>
          <p:nvPr/>
        </p:nvSpPr>
        <p:spPr>
          <a:xfrm>
            <a:off x="3634740" y="6281820"/>
            <a:ext cx="9155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vue lointaine de </a:t>
            </a:r>
            <a:r>
              <a:rPr lang="fr-FR" sz="2400" b="1" dirty="0" err="1">
                <a:solidFill>
                  <a:srgbClr val="FFFF00"/>
                </a:solidFill>
              </a:rPr>
              <a:t>Naminouegū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Honden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70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Véhicule terrestre&#10;&#10;Description générée automatiquement">
            <a:extLst>
              <a:ext uri="{FF2B5EF4-FFF2-40B4-BE49-F238E27FC236}">
                <a16:creationId xmlns:a16="http://schemas.microsoft.com/office/drawing/2014/main" id="{AB75A7B2-A429-B8ED-88CA-B2CB3E514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3017520"/>
            <a:ext cx="5148000" cy="34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27E6BC84-9070-CAF4-989C-6930417A8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0150" y="294040"/>
            <a:ext cx="5688000" cy="32149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16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CDC2638-D7FE-9735-7941-F540AF66DA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20" y="331524"/>
            <a:ext cx="5004000" cy="33346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leur, cerisier du Japon, arbre&#10;&#10;Description générée automatiquement">
            <a:extLst>
              <a:ext uri="{FF2B5EF4-FFF2-40B4-BE49-F238E27FC236}">
                <a16:creationId xmlns:a16="http://schemas.microsoft.com/office/drawing/2014/main" id="{6CC6FA45-EFA6-D472-3FA4-F1AB0B7302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165" y="2137464"/>
            <a:ext cx="3384000" cy="45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723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Tradition, costume&#10;&#10;Description générée automatiquement">
            <a:extLst>
              <a:ext uri="{FF2B5EF4-FFF2-40B4-BE49-F238E27FC236}">
                <a16:creationId xmlns:a16="http://schemas.microsoft.com/office/drawing/2014/main" id="{01B45352-C802-AB07-4FAA-B78F73D25F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95" y="3337633"/>
            <a:ext cx="4896000" cy="32818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89C17B-DF41-67AF-2ABA-18504BAD53C8}"/>
              </a:ext>
            </a:extLst>
          </p:cNvPr>
          <p:cNvSpPr txBox="1"/>
          <p:nvPr/>
        </p:nvSpPr>
        <p:spPr>
          <a:xfrm>
            <a:off x="340395" y="2396728"/>
            <a:ext cx="50420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geisha à la procession d'un festival à Tokyo</a:t>
            </a:r>
          </a:p>
        </p:txBody>
      </p:sp>
      <p:pic>
        <p:nvPicPr>
          <p:cNvPr id="6" name="Image 5" descr="Une image contenant arbre, plein air, bâtiment, tour&#10;&#10;Description générée automatiquement">
            <a:extLst>
              <a:ext uri="{FF2B5EF4-FFF2-40B4-BE49-F238E27FC236}">
                <a16:creationId xmlns:a16="http://schemas.microsoft.com/office/drawing/2014/main" id="{E722F68D-83DB-E3E4-CB8D-1DA93B5337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605" y="228276"/>
            <a:ext cx="4536000" cy="340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262FC39-55E9-BA36-5577-DFCBFD9A6BD0}"/>
              </a:ext>
            </a:extLst>
          </p:cNvPr>
          <p:cNvSpPr txBox="1"/>
          <p:nvPr/>
        </p:nvSpPr>
        <p:spPr>
          <a:xfrm>
            <a:off x="7223760" y="3429000"/>
            <a:ext cx="51206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Temples bouddhistes, Mont </a:t>
            </a:r>
            <a:r>
              <a:rPr lang="fr-FR" sz="2400" b="1" dirty="0" err="1">
                <a:solidFill>
                  <a:srgbClr val="FFFF00"/>
                </a:solidFill>
              </a:rPr>
              <a:t>Koya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887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neaux lumineux, Panneau d’affichage, bâtiment&#10;&#10;Description générée automatiquement">
            <a:extLst>
              <a:ext uri="{FF2B5EF4-FFF2-40B4-BE49-F238E27FC236}">
                <a16:creationId xmlns:a16="http://schemas.microsoft.com/office/drawing/2014/main" id="{C78A9EC5-584D-6F13-21E4-C013D01AD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285750"/>
            <a:ext cx="4680000" cy="351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ciel, plein air, foire, Attraction touristique&#10;&#10;Description générée automatiquement">
            <a:extLst>
              <a:ext uri="{FF2B5EF4-FFF2-40B4-BE49-F238E27FC236}">
                <a16:creationId xmlns:a16="http://schemas.microsoft.com/office/drawing/2014/main" id="{386D6E61-0821-15C2-85B1-27F25A81C6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278560"/>
            <a:ext cx="5832000" cy="32940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757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ville, ciel&#10;&#10;Description générée automatiquement">
            <a:extLst>
              <a:ext uri="{FF2B5EF4-FFF2-40B4-BE49-F238E27FC236}">
                <a16:creationId xmlns:a16="http://schemas.microsoft.com/office/drawing/2014/main" id="{F05AC7B6-0D66-07E8-8BC4-7E648D78F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130" y="3802380"/>
            <a:ext cx="4392000" cy="276987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ciel, bâtiment, texte&#10;&#10;Description générée automatiquement">
            <a:extLst>
              <a:ext uri="{FF2B5EF4-FFF2-40B4-BE49-F238E27FC236}">
                <a16:creationId xmlns:a16="http://schemas.microsoft.com/office/drawing/2014/main" id="{59221228-3C12-D1D6-A831-D6C6CF3769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1880" y="247650"/>
            <a:ext cx="4572000" cy="292989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9437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plante, mammifère&#10;&#10;Description générée automatiquement">
            <a:extLst>
              <a:ext uri="{FF2B5EF4-FFF2-40B4-BE49-F238E27FC236}">
                <a16:creationId xmlns:a16="http://schemas.microsoft.com/office/drawing/2014/main" id="{880B479E-4DE5-243A-D8A9-0D4F0B4A77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80" y="281940"/>
            <a:ext cx="4572000" cy="290703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E4A2C93D-B468-057F-9EA1-ED93B2AED3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720" y="3188970"/>
            <a:ext cx="5292000" cy="338328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9722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unnel, métro, sol, intérieur&#10;&#10;Description générée automatiquement">
            <a:extLst>
              <a:ext uri="{FF2B5EF4-FFF2-40B4-BE49-F238E27FC236}">
                <a16:creationId xmlns:a16="http://schemas.microsoft.com/office/drawing/2014/main" id="{F8722DB6-68FE-F74A-3C3A-20D2BF7DE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1050" y="3763290"/>
            <a:ext cx="4572000" cy="28089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ciel, plein air, nuage&#10;&#10;Description générée automatiquement">
            <a:extLst>
              <a:ext uri="{FF2B5EF4-FFF2-40B4-BE49-F238E27FC236}">
                <a16:creationId xmlns:a16="http://schemas.microsoft.com/office/drawing/2014/main" id="{AEB65896-DC91-2068-66DE-EDE4A5DEA7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1800" y="383820"/>
            <a:ext cx="5022000" cy="31965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88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uage, ciel&#10;&#10;Description générée automatiquement">
            <a:extLst>
              <a:ext uri="{FF2B5EF4-FFF2-40B4-BE49-F238E27FC236}">
                <a16:creationId xmlns:a16="http://schemas.microsoft.com/office/drawing/2014/main" id="{FD4F7ABA-53F7-2F1F-16BE-E7ABC22748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" y="381000"/>
            <a:ext cx="4572000" cy="28994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F9298F61-4CAB-7B1A-2CB1-51F5D21879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64730" y="3665220"/>
            <a:ext cx="4572000" cy="28841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2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ciel&#10;&#10;Description générée automatiquement">
            <a:extLst>
              <a:ext uri="{FF2B5EF4-FFF2-40B4-BE49-F238E27FC236}">
                <a16:creationId xmlns:a16="http://schemas.microsoft.com/office/drawing/2014/main" id="{D5705ABF-64CF-4E86-AE05-8A2AB32EB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50" y="3223260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ciel, plein air, bâtiment, eau&#10;&#10;Description générée automatiquement">
            <a:extLst>
              <a:ext uri="{FF2B5EF4-FFF2-40B4-BE49-F238E27FC236}">
                <a16:creationId xmlns:a16="http://schemas.microsoft.com/office/drawing/2014/main" id="{01852CD3-7612-922A-1FEA-6969F9C3E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0376" y="318770"/>
            <a:ext cx="5147153" cy="34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5208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éhicule terrestre, voiture, véhicule&#10;&#10;Description générée automatiquement">
            <a:extLst>
              <a:ext uri="{FF2B5EF4-FFF2-40B4-BE49-F238E27FC236}">
                <a16:creationId xmlns:a16="http://schemas.microsoft.com/office/drawing/2014/main" id="{1BFAC8F4-383F-409D-EF2F-E700DB2D16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440" y="1386840"/>
            <a:ext cx="11016000" cy="3855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0014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rché, bâtiment, bazar&#10;&#10;Description générée automatiquement">
            <a:extLst>
              <a:ext uri="{FF2B5EF4-FFF2-40B4-BE49-F238E27FC236}">
                <a16:creationId xmlns:a16="http://schemas.microsoft.com/office/drawing/2014/main" id="{905DF6D6-B387-77AB-8612-E550007FB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45" y="394329"/>
            <a:ext cx="5436000" cy="30346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BF197E8-AE90-9736-23C8-AB4E5049843B}"/>
              </a:ext>
            </a:extLst>
          </p:cNvPr>
          <p:cNvSpPr txBox="1"/>
          <p:nvPr/>
        </p:nvSpPr>
        <p:spPr>
          <a:xfrm>
            <a:off x="1306830" y="3429000"/>
            <a:ext cx="478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Marché De Naha </a:t>
            </a:r>
          </a:p>
        </p:txBody>
      </p:sp>
      <p:pic>
        <p:nvPicPr>
          <p:cNvPr id="12" name="Image 11" descr="Une image contenant texte, bâtiment, plein air, fenêtre&#10;&#10;Description générée automatiquement">
            <a:extLst>
              <a:ext uri="{FF2B5EF4-FFF2-40B4-BE49-F238E27FC236}">
                <a16:creationId xmlns:a16="http://schemas.microsoft.com/office/drawing/2014/main" id="{264DCE98-4E41-D777-272F-54A386C83C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1680" y="3131820"/>
            <a:ext cx="4572000" cy="34267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121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ène, habits, marché, Magasin&#10;&#10;Description générée automatiquement">
            <a:extLst>
              <a:ext uri="{FF2B5EF4-FFF2-40B4-BE49-F238E27FC236}">
                <a16:creationId xmlns:a16="http://schemas.microsoft.com/office/drawing/2014/main" id="{AD9CFD63-DD6A-D219-E170-09589EF05E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367" y="3314700"/>
            <a:ext cx="4752000" cy="32804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véhicule, plein air, Véhicule terrestre, scène&#10;&#10;Description générée automatiquement">
            <a:extLst>
              <a:ext uri="{FF2B5EF4-FFF2-40B4-BE49-F238E27FC236}">
                <a16:creationId xmlns:a16="http://schemas.microsoft.com/office/drawing/2014/main" id="{8958D765-B44A-D40B-A05C-4A99F919F8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6287" y="262890"/>
            <a:ext cx="5225346" cy="32804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107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xte, véhicule, Véhicule terrestre&#10;&#10;Description générée automatiquement">
            <a:extLst>
              <a:ext uri="{FF2B5EF4-FFF2-40B4-BE49-F238E27FC236}">
                <a16:creationId xmlns:a16="http://schemas.microsoft.com/office/drawing/2014/main" id="{2596CE17-87A4-3D6A-0463-D915A4A4E9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182" y="308610"/>
            <a:ext cx="5328000" cy="33604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éhicule, Véhicule terrestre, plein air, roue&#10;&#10;Description générée automatiquement">
            <a:extLst>
              <a:ext uri="{FF2B5EF4-FFF2-40B4-BE49-F238E27FC236}">
                <a16:creationId xmlns:a16="http://schemas.microsoft.com/office/drawing/2014/main" id="{3E2B8C91-209B-1A5D-6769-3C9976DC8D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1818" y="3429000"/>
            <a:ext cx="4752000" cy="31318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9159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nuage&#10;&#10;Description générée automatiquement">
            <a:extLst>
              <a:ext uri="{FF2B5EF4-FFF2-40B4-BE49-F238E27FC236}">
                <a16:creationId xmlns:a16="http://schemas.microsoft.com/office/drawing/2014/main" id="{C2FBBD80-D3CE-A05C-A4E2-25C4DA158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" y="3070860"/>
            <a:ext cx="5112000" cy="34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lion&#10;&#10;Description générée automatiquement">
            <a:extLst>
              <a:ext uri="{FF2B5EF4-FFF2-40B4-BE49-F238E27FC236}">
                <a16:creationId xmlns:a16="http://schemas.microsoft.com/office/drawing/2014/main" id="{545C00D6-2B59-4571-CE6F-1268354218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1560" y="365760"/>
            <a:ext cx="5868000" cy="3300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861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nctuaire, lieu de culte, temple, bâtiment&#10;&#10;Description générée automatiquement">
            <a:extLst>
              <a:ext uri="{FF2B5EF4-FFF2-40B4-BE49-F238E27FC236}">
                <a16:creationId xmlns:a16="http://schemas.microsoft.com/office/drawing/2014/main" id="{EDA0A636-0836-ECF2-71DB-37608707FD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" y="316230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chaussures, personne, place de marché&#10;&#10;Description générée automatiquement">
            <a:extLst>
              <a:ext uri="{FF2B5EF4-FFF2-40B4-BE49-F238E27FC236}">
                <a16:creationId xmlns:a16="http://schemas.microsoft.com/office/drawing/2014/main" id="{7102296F-8063-9A84-651D-0D88841A45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5860" y="3025140"/>
            <a:ext cx="5328000" cy="35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7766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lac&#10;&#10;Description générée automatiquement">
            <a:extLst>
              <a:ext uri="{FF2B5EF4-FFF2-40B4-BE49-F238E27FC236}">
                <a16:creationId xmlns:a16="http://schemas.microsoft.com/office/drawing/2014/main" id="{5C60A2FD-0B86-CFAF-5687-030D39BF64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" y="3326130"/>
            <a:ext cx="4752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eau&#10;&#10;Description générée automatiquement">
            <a:extLst>
              <a:ext uri="{FF2B5EF4-FFF2-40B4-BE49-F238E27FC236}">
                <a16:creationId xmlns:a16="http://schemas.microsoft.com/office/drawing/2014/main" id="{E050AC04-FC73-359F-0B89-31F6213B35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1860" y="350520"/>
            <a:ext cx="5022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91828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8683468A-536F-C86E-4393-DE9DBCF36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327660"/>
            <a:ext cx="5148000" cy="34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ature, arbre&#10;&#10;Description générée automatiquement">
            <a:extLst>
              <a:ext uri="{FF2B5EF4-FFF2-40B4-BE49-F238E27FC236}">
                <a16:creationId xmlns:a16="http://schemas.microsoft.com/office/drawing/2014/main" id="{75776685-0F65-FDC1-AD24-42D677D922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000" y="3265170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625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0A5DEC5-75FE-E61F-749C-7689DD6D9AC1}"/>
              </a:ext>
            </a:extLst>
          </p:cNvPr>
          <p:cNvSpPr txBox="1"/>
          <p:nvPr/>
        </p:nvSpPr>
        <p:spPr>
          <a:xfrm>
            <a:off x="1600200" y="731520"/>
            <a:ext cx="11361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Naha - Japon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9C87824-98AE-A2B9-1C48-912E1A8DB363}"/>
              </a:ext>
            </a:extLst>
          </p:cNvPr>
          <p:cNvSpPr txBox="1"/>
          <p:nvPr/>
        </p:nvSpPr>
        <p:spPr>
          <a:xfrm>
            <a:off x="3017520" y="1547842"/>
            <a:ext cx="8903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0E8935D-A3F4-8AEF-FBED-8730675367B4}"/>
              </a:ext>
            </a:extLst>
          </p:cNvPr>
          <p:cNvSpPr txBox="1"/>
          <p:nvPr/>
        </p:nvSpPr>
        <p:spPr>
          <a:xfrm>
            <a:off x="3451860" y="2364164"/>
            <a:ext cx="6617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06758E-8E57-DACA-4696-86E98B9AD602}"/>
              </a:ext>
            </a:extLst>
          </p:cNvPr>
          <p:cNvSpPr txBox="1"/>
          <p:nvPr/>
        </p:nvSpPr>
        <p:spPr>
          <a:xfrm>
            <a:off x="4288155" y="3429000"/>
            <a:ext cx="786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EF354C9-7B49-BE5B-2272-E576789F5349}"/>
              </a:ext>
            </a:extLst>
          </p:cNvPr>
          <p:cNvSpPr txBox="1"/>
          <p:nvPr/>
        </p:nvSpPr>
        <p:spPr>
          <a:xfrm>
            <a:off x="5657850" y="4377689"/>
            <a:ext cx="3028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7575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156</Words>
  <Application>Microsoft Office PowerPoint</Application>
  <PresentationFormat>Grand écran</PresentationFormat>
  <Paragraphs>22</Paragraphs>
  <Slides>27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2024-06-25T03:52:42Z</dcterms:created>
  <dcterms:modified xsi:type="dcterms:W3CDTF">2024-06-25T07:00:14Z</dcterms:modified>
</cp:coreProperties>
</file>