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86" r:id="rId3"/>
    <p:sldId id="281" r:id="rId4"/>
    <p:sldId id="280" r:id="rId5"/>
    <p:sldId id="279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0" r:id="rId14"/>
    <p:sldId id="268" r:id="rId15"/>
    <p:sldId id="267" r:id="rId16"/>
    <p:sldId id="266" r:id="rId17"/>
    <p:sldId id="265" r:id="rId18"/>
    <p:sldId id="264" r:id="rId19"/>
    <p:sldId id="263" r:id="rId20"/>
    <p:sldId id="262" r:id="rId21"/>
    <p:sldId id="261" r:id="rId22"/>
    <p:sldId id="260" r:id="rId23"/>
    <p:sldId id="259" r:id="rId24"/>
    <p:sldId id="258" r:id="rId25"/>
    <p:sldId id="257" r:id="rId26"/>
    <p:sldId id="282" r:id="rId27"/>
    <p:sldId id="283" r:id="rId28"/>
    <p:sldId id="284" r:id="rId29"/>
    <p:sldId id="285" r:id="rId30"/>
    <p:sldId id="287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585" autoAdjust="0"/>
    <p:restoredTop sz="94660"/>
  </p:normalViewPr>
  <p:slideViewPr>
    <p:cSldViewPr snapToGrid="0">
      <p:cViewPr varScale="1">
        <p:scale>
          <a:sx n="61" d="100"/>
          <a:sy n="61" d="100"/>
        </p:scale>
        <p:origin x="72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EA40F2-B787-101B-2A1D-29037B44A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09E5E17-9E06-800E-1E1E-8470FC476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A72EF3-3EBE-465D-5427-786C7A687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9217-C047-429F-9E98-9E29B13F24C1}" type="datetimeFigureOut">
              <a:rPr lang="fr-FR" smtClean="0"/>
              <a:t>21/06/2024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6B8EF5-49C5-BF99-DA58-CDF97CEFA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659013-7F1D-A6B5-1F4B-7928675B5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BD1E-33CE-42A9-8A15-7888FF1A72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598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CD34AB-B12F-CB4F-885C-A7683FCA1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F2D607F-1BB5-44EC-F9BF-81B35BAF7B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9345EE-75A8-3968-B477-879CF51FE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9217-C047-429F-9E98-9E29B13F24C1}" type="datetimeFigureOut">
              <a:rPr lang="fr-FR" smtClean="0"/>
              <a:t>21/06/2024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AB2A41-4D7E-9CCE-0CF0-A62E70980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8126A0-12D0-8521-50AC-47BE713A5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BD1E-33CE-42A9-8A15-7888FF1A72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1953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CE6292-038A-C3BC-D56D-CF4ED311A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4E9179A-FFA6-462B-E3C3-700E996C4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9EA6ED-084F-DA8B-4C3B-AA720478D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9217-C047-429F-9E98-9E29B13F24C1}" type="datetimeFigureOut">
              <a:rPr lang="fr-FR" smtClean="0"/>
              <a:t>21/06/2024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06632F-B2BA-E322-D88D-F55330A35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EB70FD-A680-522D-282A-12A78DBB8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BD1E-33CE-42A9-8A15-7888FF1A72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8372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C2246A-6F60-8298-910C-286804E78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E94643-5758-77D1-3B3C-8D99488A77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44E583B-A16E-18FE-7789-7ECA34530E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F098642-D03B-9DF8-75AF-3FADA3E9D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9217-C047-429F-9E98-9E29B13F24C1}" type="datetimeFigureOut">
              <a:rPr lang="fr-FR" smtClean="0"/>
              <a:t>21/06/2024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A7CC906-65B9-99D8-3517-63AFA6953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7C577E4-1E5C-5C8A-CBBF-7C796BE82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BD1E-33CE-42A9-8A15-7888FF1A72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830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DC823F-4EFF-875D-32F6-833FA4525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A39CBF6-BC63-FDA9-5C11-0B5D046C17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1FBC6AB-F4F1-EEDE-105A-52D78E8DC9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A3287B3-B3A6-F8F9-A801-BC9C864291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1A4D084-8CC0-6F04-9D4E-4A13EF30A7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FB84184-BD57-3BE1-64C4-98753C812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9217-C047-429F-9E98-9E29B13F24C1}" type="datetimeFigureOut">
              <a:rPr lang="fr-FR" smtClean="0"/>
              <a:t>21/06/2024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FA25D50-33E0-7338-6B75-C8A1D051E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46A27B8-F0A9-9E49-101E-467D83FF6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BD1E-33CE-42A9-8A15-7888FF1A72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678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6275-7EBE-DEB5-B112-BA80D6655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BFE3946-0B4A-BD4C-E321-800B47A75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9217-C047-429F-9E98-9E29B13F24C1}" type="datetimeFigureOut">
              <a:rPr lang="fr-FR" smtClean="0"/>
              <a:t>21/06/2024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815CDD3-8FB8-B5AA-AE83-9FBCD22FD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8607F06-DFDA-A7F6-3134-2017B391D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BD1E-33CE-42A9-8A15-7888FF1A72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383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BC5547A-A0A9-E0A2-07D2-016B313A2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9217-C047-429F-9E98-9E29B13F24C1}" type="datetimeFigureOut">
              <a:rPr lang="fr-FR" smtClean="0"/>
              <a:t>21/06/2024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99F041F-E6DA-FC8A-B571-1CEDB5300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D1FB7BD-8F40-F395-D354-221FC1CD9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BD1E-33CE-42A9-8A15-7888FF1A72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49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0F93A2-E4B8-1F70-DA81-CC6426988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DD5AF3A-469C-93EF-9478-2609B7B608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75B7809-3B4C-5477-938D-249F3029BB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4D00386-1252-F0E6-8C47-E7371172B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9217-C047-429F-9E98-9E29B13F24C1}" type="datetimeFigureOut">
              <a:rPr lang="fr-FR" smtClean="0"/>
              <a:t>21/06/2024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1BB04A0-3672-6A7F-DD39-AF7484740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0EB73A9-62D5-10FF-C226-8DC3C73E9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BD1E-33CE-42A9-8A15-7888FF1A72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589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0C4ADE-E51A-F300-BD50-200808746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25D7F64-5A27-ECF6-5844-6E7C99941A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A8CC566-50FB-9915-BA82-5946600324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1152059-B546-A733-14D5-3EB751C24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9217-C047-429F-9E98-9E29B13F24C1}" type="datetimeFigureOut">
              <a:rPr lang="fr-FR" smtClean="0"/>
              <a:t>21/06/2024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8388B31-0BCA-97D9-6A35-9B1AD7DB1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7044267-57C0-CB84-D224-0A83B36D9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BD1E-33CE-42A9-8A15-7888FF1A72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14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12999D-4399-6513-E1C3-A5CF0B392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56C45CE-39E5-CF17-AD75-667B443B28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9B934A-3A67-9C23-C171-A48321B4E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9217-C047-429F-9E98-9E29B13F24C1}" type="datetimeFigureOut">
              <a:rPr lang="fr-FR" smtClean="0"/>
              <a:t>21/06/2024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056CF1-82BB-C962-83AC-8B51F0637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D2E158-B841-0A6E-C96E-3A0DE64ED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BD1E-33CE-42A9-8A15-7888FF1A72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9822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AE5E5AF-B5BF-5CB5-2877-8A9EB2CD5B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6B188AB-77A5-1EC3-7520-50EC7BA2B9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814EB0-F1AF-E170-6118-43B68E84E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9217-C047-429F-9E98-9E29B13F24C1}" type="datetimeFigureOut">
              <a:rPr lang="fr-FR" smtClean="0"/>
              <a:t>21/06/2024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72CE28-3A3A-9248-E977-53FA41353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EF8FEDB-BA66-6AB0-0975-CD8BA7AFD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BD1E-33CE-42A9-8A15-7888FF1A72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95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558CBEB-E160-8A2A-D554-BAD91309A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424AAC2-7C53-96A3-DE87-E22E8FC2A0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A30938-676F-5165-EB8E-E8E080933C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1E9217-C047-429F-9E98-9E29B13F24C1}" type="datetimeFigureOut">
              <a:rPr lang="fr-FR" smtClean="0"/>
              <a:t>21/06/2024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77DA016-DA84-A20F-8EFA-D1358D335B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AD0158-E522-AE0E-C363-B00157FA8A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8ABD1E-33CE-42A9-8A15-7888FF1A72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896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A490379E-2D7A-95AF-A9E2-2CF2737E81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169817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61516D-978C-5B5B-F67E-7AFDA77D2248}"/>
              </a:ext>
            </a:extLst>
          </p:cNvPr>
          <p:cNvSpPr txBox="1"/>
          <p:nvPr/>
        </p:nvSpPr>
        <p:spPr>
          <a:xfrm>
            <a:off x="3526970" y="802845"/>
            <a:ext cx="7628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LA Ville D’Alkmaar – Pays- Bas -</a:t>
            </a:r>
          </a:p>
        </p:txBody>
      </p:sp>
    </p:spTree>
    <p:extLst>
      <p:ext uri="{BB962C8B-B14F-4D97-AF65-F5344CB8AC3E}">
        <p14:creationId xmlns:p14="http://schemas.microsoft.com/office/powerpoint/2010/main" val="1617424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  <p:sndAc>
          <p:stSnd loop="1">
            <p:snd r:embed="rId2" name="Traditional Dutch Music – Dutch Windmills.wav"/>
          </p:stSnd>
        </p:sndAc>
      </p:transition>
    </mc:Choice>
    <mc:Fallback>
      <p:transition spd="slow" advClick="0" advTm="8000">
        <p:pull/>
        <p:sndAc>
          <p:stSnd loop="1">
            <p:snd r:embed="rId2" name="Traditional Dutch Music – Dutch Windmill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087CC21-7A31-F5A5-20BE-91B3912B2B9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Alkmaar (en français : Alcmaer1) est une commune et ville néerlandaise, située en province de Hollande-Septentrionale, dans la région naturelle de la Frise-Occidentale.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La commune compte 110 785 habitants (2021)2[réf. incomplète] sur une superficie d’environ 30 km2 : après Amsterdam et Haarlem, dont elle est distante d’une trentaine de kilomètres au nord, c’est la ville la plus importante de Hollande-Septentrionale par son nombre d’habitants.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Elle est constituée des villes, villages et/ou districts : Alkmaar, </a:t>
            </a:r>
            <a:r>
              <a:rPr lang="fr-FR" sz="3200" b="1" dirty="0" err="1">
                <a:solidFill>
                  <a:srgbClr val="FFFF00"/>
                </a:solidFill>
              </a:rPr>
              <a:t>Koedijk</a:t>
            </a:r>
            <a:r>
              <a:rPr lang="fr-FR" sz="3200" b="1" dirty="0">
                <a:solidFill>
                  <a:srgbClr val="FFFF00"/>
                </a:solidFill>
              </a:rPr>
              <a:t> (partiellement), </a:t>
            </a:r>
            <a:r>
              <a:rPr lang="fr-FR" sz="3200" b="1" dirty="0" err="1">
                <a:solidFill>
                  <a:srgbClr val="FFFF00"/>
                </a:solidFill>
              </a:rPr>
              <a:t>Oudorp</a:t>
            </a:r>
            <a:r>
              <a:rPr lang="fr-FR" sz="3200" b="1" dirty="0">
                <a:solidFill>
                  <a:srgbClr val="FFFF00"/>
                </a:solidFill>
              </a:rPr>
              <a:t> et </a:t>
            </a:r>
            <a:r>
              <a:rPr lang="fr-FR" sz="3200" b="1" dirty="0" err="1">
                <a:solidFill>
                  <a:srgbClr val="FFFF00"/>
                </a:solidFill>
              </a:rPr>
              <a:t>Omval</a:t>
            </a:r>
            <a:r>
              <a:rPr lang="fr-FR" sz="32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4007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cathédrale, Lieux sacrés, lieu de culte&#10;&#10;Description générée automatiquement">
            <a:extLst>
              <a:ext uri="{FF2B5EF4-FFF2-40B4-BE49-F238E27FC236}">
                <a16:creationId xmlns:a16="http://schemas.microsoft.com/office/drawing/2014/main" id="{576AA946-7AB0-BA1D-8E75-895CCB3377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7249" y="279000"/>
            <a:ext cx="843750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24ADB9-5059-00D8-2CE0-A4F719ADFAFD}"/>
              </a:ext>
            </a:extLst>
          </p:cNvPr>
          <p:cNvSpPr txBox="1"/>
          <p:nvPr/>
        </p:nvSpPr>
        <p:spPr>
          <a:xfrm>
            <a:off x="3866605" y="5748003"/>
            <a:ext cx="7498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Intérieur de l'église et orgue.</a:t>
            </a:r>
          </a:p>
        </p:txBody>
      </p:sp>
    </p:spTree>
    <p:extLst>
      <p:ext uri="{BB962C8B-B14F-4D97-AF65-F5344CB8AC3E}">
        <p14:creationId xmlns:p14="http://schemas.microsoft.com/office/powerpoint/2010/main" val="3126626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moulin à vent, Moulin&#10;&#10;Description générée automatiquement">
            <a:extLst>
              <a:ext uri="{FF2B5EF4-FFF2-40B4-BE49-F238E27FC236}">
                <a16:creationId xmlns:a16="http://schemas.microsoft.com/office/drawing/2014/main" id="{3821EDD8-1365-C70A-4FEA-6C0E8484A4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270" y="189000"/>
            <a:ext cx="4867606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655B606-5D18-E7C2-D7BB-EC1EF3EB47ED}"/>
              </a:ext>
            </a:extLst>
          </p:cNvPr>
          <p:cNvSpPr txBox="1"/>
          <p:nvPr/>
        </p:nvSpPr>
        <p:spPr>
          <a:xfrm>
            <a:off x="1466443" y="-39701"/>
            <a:ext cx="51143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/>
              <a:t>Moulin d'Alkmaar</a:t>
            </a:r>
          </a:p>
        </p:txBody>
      </p:sp>
      <p:pic>
        <p:nvPicPr>
          <p:cNvPr id="8" name="Image 7" descr="Une image contenant plein air, ciel, herbe, arbre&#10;&#10;Description générée automatiquement">
            <a:extLst>
              <a:ext uri="{FF2B5EF4-FFF2-40B4-BE49-F238E27FC236}">
                <a16:creationId xmlns:a16="http://schemas.microsoft.com/office/drawing/2014/main" id="{537E4C1A-05C3-585F-8D90-C0A4358663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4417" y="189000"/>
            <a:ext cx="4367313" cy="6480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880C4F8-5416-A5BF-8902-604C42157745}"/>
              </a:ext>
            </a:extLst>
          </p:cNvPr>
          <p:cNvSpPr txBox="1"/>
          <p:nvPr/>
        </p:nvSpPr>
        <p:spPr>
          <a:xfrm>
            <a:off x="7673658" y="98799"/>
            <a:ext cx="350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Geestmolen</a:t>
            </a:r>
            <a:r>
              <a:rPr lang="fr-FR" sz="2400" b="1" dirty="0"/>
              <a:t> Alkmaar</a:t>
            </a:r>
          </a:p>
        </p:txBody>
      </p:sp>
    </p:spTree>
    <p:extLst>
      <p:ext uri="{BB962C8B-B14F-4D97-AF65-F5344CB8AC3E}">
        <p14:creationId xmlns:p14="http://schemas.microsoft.com/office/powerpoint/2010/main" val="142049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moulin à vent&#10;&#10;Description générée automatiquement">
            <a:extLst>
              <a:ext uri="{FF2B5EF4-FFF2-40B4-BE49-F238E27FC236}">
                <a16:creationId xmlns:a16="http://schemas.microsoft.com/office/drawing/2014/main" id="{389BD4EF-499F-E7D5-ABA2-FE9ED1B913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6C2D25-FDF4-7317-8B64-610EED7C99C1}"/>
              </a:ext>
            </a:extLst>
          </p:cNvPr>
          <p:cNvSpPr txBox="1"/>
          <p:nvPr/>
        </p:nvSpPr>
        <p:spPr>
          <a:xfrm>
            <a:off x="4428309" y="6248158"/>
            <a:ext cx="74458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</a:rPr>
              <a:t>: </a:t>
            </a:r>
            <a:r>
              <a:rPr lang="fr-FR" sz="2400" b="1" dirty="0">
                <a:solidFill>
                  <a:srgbClr val="FFFF00"/>
                </a:solidFill>
              </a:rPr>
              <a:t>Alkmaar, moulin à vent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60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Description générée automatiquement">
            <a:extLst>
              <a:ext uri="{FF2B5EF4-FFF2-40B4-BE49-F238E27FC236}">
                <a16:creationId xmlns:a16="http://schemas.microsoft.com/office/drawing/2014/main" id="{01B8E314-28D1-B8D6-2C3A-305255B26F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204ED5-E4DC-7B86-C025-8300628D7239}"/>
              </a:ext>
            </a:extLst>
          </p:cNvPr>
          <p:cNvSpPr txBox="1"/>
          <p:nvPr/>
        </p:nvSpPr>
        <p:spPr>
          <a:xfrm>
            <a:off x="3461657" y="6125718"/>
            <a:ext cx="7328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</a:t>
            </a:r>
            <a:r>
              <a:rPr lang="fr-FR" sz="2400" b="1" dirty="0" err="1"/>
              <a:t>Ambachtsmolen</a:t>
            </a:r>
            <a:r>
              <a:rPr lang="fr-FR" sz="2400" b="1" dirty="0"/>
              <a:t> à Alkmaar, Nederland.</a:t>
            </a:r>
          </a:p>
        </p:txBody>
      </p:sp>
    </p:spTree>
    <p:extLst>
      <p:ext uri="{BB962C8B-B14F-4D97-AF65-F5344CB8AC3E}">
        <p14:creationId xmlns:p14="http://schemas.microsoft.com/office/powerpoint/2010/main" val="2717712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tour&#10;&#10;Description générée automatiquement">
            <a:extLst>
              <a:ext uri="{FF2B5EF4-FFF2-40B4-BE49-F238E27FC236}">
                <a16:creationId xmlns:a16="http://schemas.microsoft.com/office/drawing/2014/main" id="{5AA8390C-FC25-525A-3AC3-96BB3702E3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91698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bateau&#10;&#10;Description générée automatiquement">
            <a:extLst>
              <a:ext uri="{FF2B5EF4-FFF2-40B4-BE49-F238E27FC236}">
                <a16:creationId xmlns:a16="http://schemas.microsoft.com/office/drawing/2014/main" id="{32EED5CA-B29D-C7EE-80C4-4801658D24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7396" y="279000"/>
            <a:ext cx="94536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744AF7-4970-81BE-C950-5516C0EE0CC9}"/>
              </a:ext>
            </a:extLst>
          </p:cNvPr>
          <p:cNvSpPr txBox="1"/>
          <p:nvPr/>
        </p:nvSpPr>
        <p:spPr>
          <a:xfrm>
            <a:off x="3866605" y="5748003"/>
            <a:ext cx="8138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Vieille ville avec « De </a:t>
            </a:r>
            <a:r>
              <a:rPr lang="fr-FR" sz="2400" b="1" dirty="0" err="1"/>
              <a:t>Waag</a:t>
            </a:r>
            <a:r>
              <a:rPr lang="fr-FR" sz="2400" b="1" dirty="0"/>
              <a:t> ».</a:t>
            </a:r>
          </a:p>
        </p:txBody>
      </p:sp>
    </p:spTree>
    <p:extLst>
      <p:ext uri="{BB962C8B-B14F-4D97-AF65-F5344CB8AC3E}">
        <p14:creationId xmlns:p14="http://schemas.microsoft.com/office/powerpoint/2010/main" val="382520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plein air, homme&#10;&#10;Description générée automatiquement">
            <a:extLst>
              <a:ext uri="{FF2B5EF4-FFF2-40B4-BE49-F238E27FC236}">
                <a16:creationId xmlns:a16="http://schemas.microsoft.com/office/drawing/2014/main" id="{5551D543-F122-CE2C-35A6-AE717E97D9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95" y="279000"/>
            <a:ext cx="94536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A8995D-8E29-F417-5AFC-1D0D4A66D31E}"/>
              </a:ext>
            </a:extLst>
          </p:cNvPr>
          <p:cNvSpPr txBox="1"/>
          <p:nvPr/>
        </p:nvSpPr>
        <p:spPr>
          <a:xfrm>
            <a:off x="4376058" y="5721200"/>
            <a:ext cx="92485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Marché au fromage.</a:t>
            </a:r>
          </a:p>
        </p:txBody>
      </p:sp>
    </p:spTree>
    <p:extLst>
      <p:ext uri="{BB962C8B-B14F-4D97-AF65-F5344CB8AC3E}">
        <p14:creationId xmlns:p14="http://schemas.microsoft.com/office/powerpoint/2010/main" val="2618355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abits, nuage&#10;&#10;Description générée automatiquement">
            <a:extLst>
              <a:ext uri="{FF2B5EF4-FFF2-40B4-BE49-F238E27FC236}">
                <a16:creationId xmlns:a16="http://schemas.microsoft.com/office/drawing/2014/main" id="{4D973D54-6EA7-B46A-6FC6-201ECD0020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1991" y="189000"/>
            <a:ext cx="4858481" cy="648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822B9A-049A-B21D-EBCD-BD3DB8DE126B}"/>
              </a:ext>
            </a:extLst>
          </p:cNvPr>
          <p:cNvSpPr txBox="1"/>
          <p:nvPr/>
        </p:nvSpPr>
        <p:spPr>
          <a:xfrm>
            <a:off x="8490857" y="2390503"/>
            <a:ext cx="340940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d'</a:t>
            </a:r>
            <a:r>
              <a:rPr lang="fr-FR" sz="2400" b="1" dirty="0" err="1">
                <a:solidFill>
                  <a:srgbClr val="FFFF00"/>
                </a:solidFill>
              </a:rPr>
              <a:t>Annet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Terberg</a:t>
            </a:r>
            <a:r>
              <a:rPr lang="fr-FR" sz="2400" b="1" dirty="0">
                <a:solidFill>
                  <a:srgbClr val="FFFF00"/>
                </a:solidFill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</a:rPr>
              <a:t>Geertruida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Wijsmuller-Meijer</a:t>
            </a:r>
            <a:r>
              <a:rPr lang="fr-FR" sz="2400" b="1" dirty="0">
                <a:solidFill>
                  <a:srgbClr val="FFFF00"/>
                </a:solidFill>
              </a:rPr>
              <a:t> avec des images représentatives d'enfants sauvés par elle, placée à Alkmaar en juillet 2020.</a:t>
            </a:r>
          </a:p>
        </p:txBody>
      </p:sp>
    </p:spTree>
    <p:extLst>
      <p:ext uri="{BB962C8B-B14F-4D97-AF65-F5344CB8AC3E}">
        <p14:creationId xmlns:p14="http://schemas.microsoft.com/office/powerpoint/2010/main" val="2713387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A96E7DBE-65C7-7418-7C82-22DB6B9E27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144473-2EBB-4866-3A93-B0811712942C}"/>
              </a:ext>
            </a:extLst>
          </p:cNvPr>
          <p:cNvSpPr txBox="1"/>
          <p:nvPr/>
        </p:nvSpPr>
        <p:spPr>
          <a:xfrm>
            <a:off x="4349931" y="5748003"/>
            <a:ext cx="80230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de la ville d'Alkmaar</a:t>
            </a:r>
          </a:p>
        </p:txBody>
      </p:sp>
    </p:spTree>
    <p:extLst>
      <p:ext uri="{BB962C8B-B14F-4D97-AF65-F5344CB8AC3E}">
        <p14:creationId xmlns:p14="http://schemas.microsoft.com/office/powerpoint/2010/main" val="5633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Véhicule terrestre&#10;&#10;Description générée automatiquement">
            <a:extLst>
              <a:ext uri="{FF2B5EF4-FFF2-40B4-BE49-F238E27FC236}">
                <a16:creationId xmlns:a16="http://schemas.microsoft.com/office/drawing/2014/main" id="{DD5FFD55-E65F-ED6C-8E69-C17526740E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5258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FD44B1-E925-A1AE-0DE6-54401814E93F}"/>
              </a:ext>
            </a:extLst>
          </p:cNvPr>
          <p:cNvSpPr txBox="1"/>
          <p:nvPr/>
        </p:nvSpPr>
        <p:spPr>
          <a:xfrm>
            <a:off x="1051560" y="6396335"/>
            <a:ext cx="100888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400" b="1" dirty="0">
                <a:solidFill>
                  <a:srgbClr val="FFFF00"/>
                </a:solidFill>
              </a:rPr>
              <a:t>Alkmaar - Bierkade op een zaterdagochtend </a:t>
            </a:r>
            <a:r>
              <a:rPr lang="nl-NL" sz="2400" b="1" dirty="0" err="1">
                <a:solidFill>
                  <a:srgbClr val="FFFF00"/>
                </a:solidFill>
              </a:rPr>
              <a:t>autour</a:t>
            </a:r>
            <a:r>
              <a:rPr lang="nl-NL" sz="2400" b="1" dirty="0">
                <a:solidFill>
                  <a:srgbClr val="FFFF00"/>
                </a:solidFill>
              </a:rPr>
              <a:t> </a:t>
            </a:r>
            <a:r>
              <a:rPr lang="nl-NL" sz="2400" b="1" dirty="0" err="1">
                <a:solidFill>
                  <a:srgbClr val="FFFF00"/>
                </a:solidFill>
              </a:rPr>
              <a:t>d'une</a:t>
            </a:r>
            <a:r>
              <a:rPr lang="nl-NL" sz="2400" b="1" dirty="0">
                <a:solidFill>
                  <a:srgbClr val="FFFF00"/>
                </a:solidFill>
              </a:rPr>
              <a:t> </a:t>
            </a:r>
            <a:r>
              <a:rPr lang="nl-NL" sz="2400" b="1" dirty="0" err="1">
                <a:solidFill>
                  <a:srgbClr val="FFFF00"/>
                </a:solidFill>
              </a:rPr>
              <a:t>heure</a:t>
            </a:r>
            <a:r>
              <a:rPr lang="nl-NL" sz="2400" b="1" dirty="0">
                <a:solidFill>
                  <a:srgbClr val="FFFF00"/>
                </a:solidFill>
              </a:rPr>
              <a:t> de 8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562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nuage&#10;&#10;Description générée automatiquement">
            <a:extLst>
              <a:ext uri="{FF2B5EF4-FFF2-40B4-BE49-F238E27FC236}">
                <a16:creationId xmlns:a16="http://schemas.microsoft.com/office/drawing/2014/main" id="{A7349A10-E41D-3E4A-9768-AE81C360B8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214" y="189000"/>
            <a:ext cx="4312812" cy="648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3ED131-501C-2B2D-8CA9-4E8E6E78AFE3}"/>
              </a:ext>
            </a:extLst>
          </p:cNvPr>
          <p:cNvSpPr txBox="1"/>
          <p:nvPr/>
        </p:nvSpPr>
        <p:spPr>
          <a:xfrm>
            <a:off x="5138532" y="4923603"/>
            <a:ext cx="19149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Pignon nord du musée de la Bière à Alkmaar</a:t>
            </a:r>
          </a:p>
        </p:txBody>
      </p:sp>
      <p:pic>
        <p:nvPicPr>
          <p:cNvPr id="6" name="Image 5" descr="Une image contenant plein air, sculpture, arbre, bâtiment&#10;&#10;Description générée automatiquement">
            <a:extLst>
              <a:ext uri="{FF2B5EF4-FFF2-40B4-BE49-F238E27FC236}">
                <a16:creationId xmlns:a16="http://schemas.microsoft.com/office/drawing/2014/main" id="{4B2C494B-6FDD-54AB-9C0B-5739A3D5763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5895" y="189000"/>
            <a:ext cx="4081891" cy="648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F9E32D0-1F20-1BE2-FCE5-7853D346C233}"/>
              </a:ext>
            </a:extLst>
          </p:cNvPr>
          <p:cNvSpPr txBox="1"/>
          <p:nvPr/>
        </p:nvSpPr>
        <p:spPr>
          <a:xfrm>
            <a:off x="5532358" y="655518"/>
            <a:ext cx="17373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Buste de l'écrivain "ALG </a:t>
            </a:r>
            <a:r>
              <a:rPr lang="fr-FR" sz="2400" b="1" dirty="0" err="1">
                <a:solidFill>
                  <a:srgbClr val="FFFF00"/>
                </a:solidFill>
              </a:rPr>
              <a:t>Bosboom</a:t>
            </a:r>
            <a:r>
              <a:rPr lang="fr-FR" sz="2400" b="1" dirty="0">
                <a:solidFill>
                  <a:srgbClr val="FFFF00"/>
                </a:solidFill>
              </a:rPr>
              <a:t>-Toussaint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BB06FC9-6DF1-6291-A127-71C1206B2B8D}"/>
              </a:ext>
            </a:extLst>
          </p:cNvPr>
          <p:cNvSpPr txBox="1"/>
          <p:nvPr/>
        </p:nvSpPr>
        <p:spPr>
          <a:xfrm>
            <a:off x="5532358" y="4415246"/>
            <a:ext cx="17373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1B70597-A7B1-2F16-65F7-4A824F507431}"/>
              </a:ext>
            </a:extLst>
          </p:cNvPr>
          <p:cNvSpPr txBox="1"/>
          <p:nvPr/>
        </p:nvSpPr>
        <p:spPr>
          <a:xfrm>
            <a:off x="6000116" y="189000"/>
            <a:ext cx="19149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199562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EF660EBB-0085-DD87-EBD8-D87D43D77A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6000" y="189000"/>
            <a:ext cx="9720000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53567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loge, bâtiment&#10;&#10;Description générée automatiquement">
            <a:extLst>
              <a:ext uri="{FF2B5EF4-FFF2-40B4-BE49-F238E27FC236}">
                <a16:creationId xmlns:a16="http://schemas.microsoft.com/office/drawing/2014/main" id="{852895C3-A64E-29D5-DEB2-31A04A8986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8115" y="189000"/>
            <a:ext cx="4858482" cy="6480000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05E499-5D1E-130A-61A6-169A23BC56AB}"/>
              </a:ext>
            </a:extLst>
          </p:cNvPr>
          <p:cNvSpPr txBox="1"/>
          <p:nvPr/>
        </p:nvSpPr>
        <p:spPr>
          <a:xfrm>
            <a:off x="888274" y="3585755"/>
            <a:ext cx="3381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Alkmaar, mairie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1318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0816CA92-9DC7-C581-8DE8-42894CABD1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0E7A90-AD4D-5266-8295-8F90D783B1D7}"/>
              </a:ext>
            </a:extLst>
          </p:cNvPr>
          <p:cNvSpPr txBox="1"/>
          <p:nvPr/>
        </p:nvSpPr>
        <p:spPr>
          <a:xfrm>
            <a:off x="1802674" y="5919391"/>
            <a:ext cx="99538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bloc est symétrique de l'espace. Le talon est dans le style du Jugendstil construit, avec le niveau moyen et l'énigme du reste.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87055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canal&#10;&#10;Description générée automatiquement">
            <a:extLst>
              <a:ext uri="{FF2B5EF4-FFF2-40B4-BE49-F238E27FC236}">
                <a16:creationId xmlns:a16="http://schemas.microsoft.com/office/drawing/2014/main" id="{88B8927B-6F6F-8F1E-90E3-BD4B73676E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B605A6-A30A-FBB6-0828-770CCA43321D}"/>
              </a:ext>
            </a:extLst>
          </p:cNvPr>
          <p:cNvSpPr txBox="1"/>
          <p:nvPr/>
        </p:nvSpPr>
        <p:spPr>
          <a:xfrm>
            <a:off x="1896000" y="5996025"/>
            <a:ext cx="9379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Alkmaar, vue sur une rue : de Mient (près du Biermuseum)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924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fenêtre&#10;&#10;Description générée automatiquement">
            <a:extLst>
              <a:ext uri="{FF2B5EF4-FFF2-40B4-BE49-F238E27FC236}">
                <a16:creationId xmlns:a16="http://schemas.microsoft.com/office/drawing/2014/main" id="{5A611E08-965D-A7BB-D187-8C90C7FF1F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63" y="279000"/>
            <a:ext cx="1130467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340161-01C3-110A-6525-440D9A461084}"/>
              </a:ext>
            </a:extLst>
          </p:cNvPr>
          <p:cNvSpPr txBox="1"/>
          <p:nvPr/>
        </p:nvSpPr>
        <p:spPr>
          <a:xfrm>
            <a:off x="4310743" y="5748003"/>
            <a:ext cx="66881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Barrage de </a:t>
            </a:r>
            <a:r>
              <a:rPr lang="fr-FR" sz="2400" b="1" dirty="0" err="1">
                <a:solidFill>
                  <a:srgbClr val="FFFF00"/>
                </a:solidFill>
              </a:rPr>
              <a:t>Grote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194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6DC9947E-C970-D9EA-4F98-04CFD4197D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00" y="297000"/>
            <a:ext cx="8352000" cy="6264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BF1E63-F2FC-B5DA-EDD4-EA09E74A0C96}"/>
              </a:ext>
            </a:extLst>
          </p:cNvPr>
          <p:cNvSpPr txBox="1"/>
          <p:nvPr/>
        </p:nvSpPr>
        <p:spPr>
          <a:xfrm>
            <a:off x="2836937" y="5730003"/>
            <a:ext cx="81489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sur une rue : De </a:t>
            </a:r>
            <a:r>
              <a:rPr lang="fr-FR" sz="2400" b="1" dirty="0" err="1">
                <a:solidFill>
                  <a:srgbClr val="FFFF00"/>
                </a:solidFill>
              </a:rPr>
              <a:t>Laat</a:t>
            </a:r>
            <a:r>
              <a:rPr lang="fr-FR" sz="2400" b="1" dirty="0">
                <a:solidFill>
                  <a:srgbClr val="FFFF00"/>
                </a:solidFill>
              </a:rPr>
              <a:t> avec son ancienne église</a:t>
            </a:r>
          </a:p>
        </p:txBody>
      </p:sp>
    </p:spTree>
    <p:extLst>
      <p:ext uri="{BB962C8B-B14F-4D97-AF65-F5344CB8AC3E}">
        <p14:creationId xmlns:p14="http://schemas.microsoft.com/office/powerpoint/2010/main" val="2703086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5DFDEE72-2B4A-8EA5-9F09-B2926D2AE4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282" y="96120"/>
            <a:ext cx="9509435" cy="630000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43C1D65-BEE8-8F79-630C-171D18ABAD73}"/>
              </a:ext>
            </a:extLst>
          </p:cNvPr>
          <p:cNvSpPr txBox="1"/>
          <p:nvPr/>
        </p:nvSpPr>
        <p:spPr>
          <a:xfrm>
            <a:off x="3135086" y="6079199"/>
            <a:ext cx="83079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/>
          </a:p>
          <a:p>
            <a:r>
              <a:rPr lang="fr-FR" sz="2400" b="1" dirty="0"/>
              <a:t>Pesée (</a:t>
            </a:r>
            <a:r>
              <a:rPr lang="fr-FR" sz="2400" b="1" dirty="0" err="1"/>
              <a:t>Waag</a:t>
            </a:r>
            <a:r>
              <a:rPr lang="fr-FR" sz="2400" b="1" dirty="0"/>
              <a:t>) et musée du Fromage</a:t>
            </a:r>
          </a:p>
        </p:txBody>
      </p:sp>
    </p:spTree>
    <p:extLst>
      <p:ext uri="{BB962C8B-B14F-4D97-AF65-F5344CB8AC3E}">
        <p14:creationId xmlns:p14="http://schemas.microsoft.com/office/powerpoint/2010/main" val="3351718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ciel&#10;&#10;Description générée automatiquement">
            <a:extLst>
              <a:ext uri="{FF2B5EF4-FFF2-40B4-BE49-F238E27FC236}">
                <a16:creationId xmlns:a16="http://schemas.microsoft.com/office/drawing/2014/main" id="{D2F3A442-083F-02FE-C5D7-DC7F211A78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0771" y="167640"/>
            <a:ext cx="4322160" cy="6480000"/>
          </a:xfrm>
          <a:prstGeom prst="rect">
            <a:avLst/>
          </a:prstGeom>
          <a:ln w="4445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DB177F-ADBE-DC90-E613-BE5EE03C65AE}"/>
              </a:ext>
            </a:extLst>
          </p:cNvPr>
          <p:cNvSpPr txBox="1"/>
          <p:nvPr/>
        </p:nvSpPr>
        <p:spPr>
          <a:xfrm>
            <a:off x="8412480" y="3540034"/>
            <a:ext cx="20900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Marché Aux Fromages</a:t>
            </a:r>
          </a:p>
        </p:txBody>
      </p:sp>
    </p:spTree>
    <p:extLst>
      <p:ext uri="{BB962C8B-B14F-4D97-AF65-F5344CB8AC3E}">
        <p14:creationId xmlns:p14="http://schemas.microsoft.com/office/powerpoint/2010/main" val="3679582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7A7E2FB4-7E73-A8BD-2977-5EE99E515A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2364" y="279000"/>
            <a:ext cx="8727272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5197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ciel, plein air, nuage, bâtiment&#10;&#10;Description générée automatiquement">
            <a:extLst>
              <a:ext uri="{FF2B5EF4-FFF2-40B4-BE49-F238E27FC236}">
                <a16:creationId xmlns:a16="http://schemas.microsoft.com/office/drawing/2014/main" id="{48C44798-4334-0D05-25D9-6B208CF39F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767" y="3207895"/>
            <a:ext cx="4428000" cy="3321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11" name="Image 10" descr="Une image contenant plein air, bâtiment, terrain de jeux, Espace public&#10;&#10;Description générée automatiquement">
            <a:extLst>
              <a:ext uri="{FF2B5EF4-FFF2-40B4-BE49-F238E27FC236}">
                <a16:creationId xmlns:a16="http://schemas.microsoft.com/office/drawing/2014/main" id="{9AE800D2-CA87-E443-C534-B23CE37425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7233" y="254833"/>
            <a:ext cx="4560000" cy="3420000"/>
          </a:xfrm>
          <a:prstGeom prst="rect">
            <a:avLst/>
          </a:prstGeom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B2A8FCD3-53BC-AB04-3CC6-93A14A748FCA}"/>
              </a:ext>
            </a:extLst>
          </p:cNvPr>
          <p:cNvSpPr txBox="1"/>
          <p:nvPr/>
        </p:nvSpPr>
        <p:spPr>
          <a:xfrm>
            <a:off x="3435246" y="1964833"/>
            <a:ext cx="5321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Marché Au Fromage</a:t>
            </a:r>
          </a:p>
        </p:txBody>
      </p:sp>
    </p:spTree>
    <p:extLst>
      <p:ext uri="{BB962C8B-B14F-4D97-AF65-F5344CB8AC3E}">
        <p14:creationId xmlns:p14="http://schemas.microsoft.com/office/powerpoint/2010/main" val="1671614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E7F2A4D0-1FEE-B706-3E53-BCB58430C7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992" y="284437"/>
            <a:ext cx="4469422" cy="3348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7F763F3C-D018-42D0-7523-0AAE5DD99D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3604" y="3632437"/>
            <a:ext cx="5238750" cy="2943225"/>
          </a:xfrm>
          <a:prstGeom prst="rect">
            <a:avLst/>
          </a:prstGeom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2235260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habits, personne&#10;&#10;Description générée automatiquement">
            <a:extLst>
              <a:ext uri="{FF2B5EF4-FFF2-40B4-BE49-F238E27FC236}">
                <a16:creationId xmlns:a16="http://schemas.microsoft.com/office/drawing/2014/main" id="{5823B73D-4A94-9CD3-F418-093BA16CA7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738" y="1755000"/>
            <a:ext cx="4464000" cy="3348000"/>
          </a:xfrm>
          <a:prstGeom prst="rect">
            <a:avLst/>
          </a:prstGeom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personne, nourriture, Restauration rapide, Snack&#10;&#10;Description générée automatiquement">
            <a:extLst>
              <a:ext uri="{FF2B5EF4-FFF2-40B4-BE49-F238E27FC236}">
                <a16:creationId xmlns:a16="http://schemas.microsoft.com/office/drawing/2014/main" id="{91A29E41-2FA9-82F4-ADCE-5B58CFAB9F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0042" y="1125000"/>
            <a:ext cx="3455220" cy="4608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486039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lac, embarcation&#10;&#10;Description générée automatiquement">
            <a:extLst>
              <a:ext uri="{FF2B5EF4-FFF2-40B4-BE49-F238E27FC236}">
                <a16:creationId xmlns:a16="http://schemas.microsoft.com/office/drawing/2014/main" id="{3DE1CF33-08D1-6B5E-9C02-CDB7F94AA6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20" y="1196495"/>
            <a:ext cx="3348000" cy="446501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eau, bateau, plein air, transport&#10;&#10;Description générée automatiquement">
            <a:extLst>
              <a:ext uri="{FF2B5EF4-FFF2-40B4-BE49-F238E27FC236}">
                <a16:creationId xmlns:a16="http://schemas.microsoft.com/office/drawing/2014/main" id="{BD483721-84E2-819F-84DD-0909DFA5AD4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0380" y="1608083"/>
            <a:ext cx="4428000" cy="3321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378164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chaussures&#10;&#10;Description générée automatiquement">
            <a:extLst>
              <a:ext uri="{FF2B5EF4-FFF2-40B4-BE49-F238E27FC236}">
                <a16:creationId xmlns:a16="http://schemas.microsoft.com/office/drawing/2014/main" id="{732C216D-E62C-2A30-E2DA-684AA55106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4564" y="1244506"/>
            <a:ext cx="3276000" cy="4368988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pic>
        <p:nvPicPr>
          <p:cNvPr id="5" name="Image 4" descr="Une image contenant habits, personne, Col bleu, homme&#10;&#10;Description générée automatiquement">
            <a:extLst>
              <a:ext uri="{FF2B5EF4-FFF2-40B4-BE49-F238E27FC236}">
                <a16:creationId xmlns:a16="http://schemas.microsoft.com/office/drawing/2014/main" id="{52ACF367-72AC-E29F-E69E-F0E0B3D057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2926" y="1244506"/>
            <a:ext cx="3375000" cy="450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011090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, plein air, habits, homme&#10;&#10;Description générée automatiquement">
            <a:extLst>
              <a:ext uri="{FF2B5EF4-FFF2-40B4-BE49-F238E27FC236}">
                <a16:creationId xmlns:a16="http://schemas.microsoft.com/office/drawing/2014/main" id="{39650FAA-DA2C-4B00-0BBC-5B4A98F7FE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586" y="3247697"/>
            <a:ext cx="4320000" cy="3240000"/>
          </a:xfrm>
          <a:prstGeom prst="rect">
            <a:avLst/>
          </a:prstGeom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habits, chaussures, personne, plein air&#10;&#10;Description générée automatiquement">
            <a:extLst>
              <a:ext uri="{FF2B5EF4-FFF2-40B4-BE49-F238E27FC236}">
                <a16:creationId xmlns:a16="http://schemas.microsoft.com/office/drawing/2014/main" id="{75E10888-E478-DA9F-E16E-69A3C2B8B4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2414" y="315310"/>
            <a:ext cx="4428000" cy="3321000"/>
          </a:xfrm>
          <a:prstGeom prst="rect">
            <a:avLst/>
          </a:prstGeom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644025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personne, chaussures&#10;&#10;Description générée automatiquement">
            <a:extLst>
              <a:ext uri="{FF2B5EF4-FFF2-40B4-BE49-F238E27FC236}">
                <a16:creationId xmlns:a16="http://schemas.microsoft.com/office/drawing/2014/main" id="{7D8B8D97-1307-C05D-865F-BADE2C0242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420" y="1100473"/>
            <a:ext cx="3492000" cy="4657054"/>
          </a:xfrm>
          <a:prstGeom prst="rect">
            <a:avLst/>
          </a:prstGeom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plein air, habits, homme, personne&#10;&#10;Description générée automatiquement">
            <a:extLst>
              <a:ext uri="{FF2B5EF4-FFF2-40B4-BE49-F238E27FC236}">
                <a16:creationId xmlns:a16="http://schemas.microsoft.com/office/drawing/2014/main" id="{A50AAA36-7AE1-719D-DC9E-1223F7BD859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2290" y="1592317"/>
            <a:ext cx="4464000" cy="3348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636301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B2DF62B-66CF-EAC8-F4FD-DD191EA31804}"/>
              </a:ext>
            </a:extLst>
          </p:cNvPr>
          <p:cNvSpPr txBox="1"/>
          <p:nvPr/>
        </p:nvSpPr>
        <p:spPr>
          <a:xfrm>
            <a:off x="1119352" y="646386"/>
            <a:ext cx="10846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 Vous A Présenté La Ville D’Alkmaar –Pays- Bas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50D8041-397E-FF1A-F454-B907E583586B}"/>
              </a:ext>
            </a:extLst>
          </p:cNvPr>
          <p:cNvSpPr txBox="1"/>
          <p:nvPr/>
        </p:nvSpPr>
        <p:spPr>
          <a:xfrm>
            <a:off x="3405351" y="1506332"/>
            <a:ext cx="91912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2E28965-0C07-2CA3-6807-D054EA453072}"/>
              </a:ext>
            </a:extLst>
          </p:cNvPr>
          <p:cNvSpPr txBox="1"/>
          <p:nvPr/>
        </p:nvSpPr>
        <p:spPr>
          <a:xfrm>
            <a:off x="4193628" y="2366278"/>
            <a:ext cx="9853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036E041-2341-3C58-B8BE-D349368CE9C2}"/>
              </a:ext>
            </a:extLst>
          </p:cNvPr>
          <p:cNvSpPr txBox="1"/>
          <p:nvPr/>
        </p:nvSpPr>
        <p:spPr>
          <a:xfrm>
            <a:off x="5423338" y="3236912"/>
            <a:ext cx="822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502073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291</Words>
  <Application>Microsoft Office PowerPoint</Application>
  <PresentationFormat>Grand écran</PresentationFormat>
  <Paragraphs>40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2024-06-20T12:56:28Z</dcterms:created>
  <dcterms:modified xsi:type="dcterms:W3CDTF">2024-06-21T04:40:13Z</dcterms:modified>
</cp:coreProperties>
</file>