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cxpRMMaKC/hwWwZqPfccw==" hashData="kzS/T2kLTfXDguT0/z4nmhQrl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406" autoAdjust="0"/>
    <p:restoredTop sz="94660" autoAdjust="0"/>
  </p:normalViewPr>
  <p:slideViewPr>
    <p:cSldViewPr>
      <p:cViewPr>
        <p:scale>
          <a:sx n="82" d="100"/>
          <a:sy n="82" d="100"/>
        </p:scale>
        <p:origin x="-1248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46784D-ADDC-4E2A-8940-BBF906862D31}" type="datetimeFigureOut">
              <a:rPr lang="fr-FR"/>
              <a:pPr>
                <a:defRPr/>
              </a:pPr>
              <a:t>28/06/2024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9512A0-6405-41A9-B012-3E47422AE3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2145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4DC00E-DEC0-434E-BD6A-DCDD0A61781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1AF98A-12C3-40AF-A2D0-B3EDFA4C5AD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565BDE-E78A-462A-9814-5DAF318C5ED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2159B-F03D-4825-84BE-F1F1ED29B1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D08C0-9F25-4336-B685-8361028B38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8635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EEA68-7BB5-4618-9366-87405B4072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670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D3D0A-6B10-4CEE-9ADA-97486C4E4E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2167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7AC75-1A03-4CE0-A03E-B9055CFC28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520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CA8BD-B2C0-4A67-8D46-DA57C7F64A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9312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CA67A-BA6F-405D-9703-5AF36BE1D2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1507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B855A-43FA-4D49-AD76-2490C799D4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792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D0602-58BF-45AB-93EF-B61F958D95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300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817EA-F332-45BE-8B67-174389C562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847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A568E-5689-4F67-84B9-37821CC102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4340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accent4">
                <a:lumMod val="10000"/>
              </a:schemeClr>
            </a:gs>
            <a:gs pos="79000">
              <a:srgbClr val="FFC000"/>
            </a:gs>
            <a:gs pos="64000">
              <a:srgbClr val="29292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2538FD-1C98-4855-8B8E-24BAB030C1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gif"/><Relationship Id="rId26" Type="http://schemas.openxmlformats.org/officeDocument/2006/relationships/image" Target="../media/image31.jpeg"/><Relationship Id="rId39" Type="http://schemas.openxmlformats.org/officeDocument/2006/relationships/audio" Target="../media/audio9.wav"/><Relationship Id="rId21" Type="http://schemas.openxmlformats.org/officeDocument/2006/relationships/image" Target="../media/image28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3.wav"/><Relationship Id="rId50" Type="http://schemas.openxmlformats.org/officeDocument/2006/relationships/image" Target="../media/image43.jpeg"/><Relationship Id="rId55" Type="http://schemas.openxmlformats.org/officeDocument/2006/relationships/audio" Target="../media/audio17.wav"/><Relationship Id="rId63" Type="http://schemas.openxmlformats.org/officeDocument/2006/relationships/image" Target="../media/image50.gif"/><Relationship Id="rId68" Type="http://schemas.openxmlformats.org/officeDocument/2006/relationships/image" Target="../media/image54.png"/><Relationship Id="rId76" Type="http://schemas.openxmlformats.org/officeDocument/2006/relationships/image" Target="../media/image58.jpeg"/><Relationship Id="rId7" Type="http://schemas.openxmlformats.org/officeDocument/2006/relationships/image" Target="../media/image14.gif"/><Relationship Id="rId71" Type="http://schemas.openxmlformats.org/officeDocument/2006/relationships/audio" Target="../media/audio22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5.wav"/><Relationship Id="rId11" Type="http://schemas.openxmlformats.org/officeDocument/2006/relationships/image" Target="../media/image18.jpe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.wav"/><Relationship Id="rId40" Type="http://schemas.openxmlformats.org/officeDocument/2006/relationships/image" Target="../media/image38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7.jpeg"/><Relationship Id="rId66" Type="http://schemas.openxmlformats.org/officeDocument/2006/relationships/image" Target="../media/image4.gif"/><Relationship Id="rId74" Type="http://schemas.openxmlformats.org/officeDocument/2006/relationships/image" Target="../media/image57.jpeg"/><Relationship Id="rId79" Type="http://schemas.openxmlformats.org/officeDocument/2006/relationships/image" Target="../media/image60.png"/><Relationship Id="rId5" Type="http://schemas.openxmlformats.org/officeDocument/2006/relationships/image" Target="../media/image12.png"/><Relationship Id="rId61" Type="http://schemas.openxmlformats.org/officeDocument/2006/relationships/audio" Target="../media/audio20.wav"/><Relationship Id="rId82" Type="http://schemas.openxmlformats.org/officeDocument/2006/relationships/image" Target="../media/image63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2.png"/><Relationship Id="rId73" Type="http://schemas.openxmlformats.org/officeDocument/2006/relationships/audio" Target="../media/audio23.wav"/><Relationship Id="rId78" Type="http://schemas.openxmlformats.org/officeDocument/2006/relationships/image" Target="../media/image59.jpeg"/><Relationship Id="rId81" Type="http://schemas.openxmlformats.org/officeDocument/2006/relationships/image" Target="../media/image62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9.jpeg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8.wav"/><Relationship Id="rId43" Type="http://schemas.openxmlformats.org/officeDocument/2006/relationships/audio" Target="../media/audio11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1.png"/><Relationship Id="rId69" Type="http://schemas.openxmlformats.org/officeDocument/2006/relationships/audio" Target="../media/audio21.wav"/><Relationship Id="rId77" Type="http://schemas.openxmlformats.org/officeDocument/2006/relationships/audio" Target="../media/audio25.wav"/><Relationship Id="rId8" Type="http://schemas.openxmlformats.org/officeDocument/2006/relationships/image" Target="../media/image15.gif"/><Relationship Id="rId51" Type="http://schemas.openxmlformats.org/officeDocument/2006/relationships/audio" Target="../media/audio15.wav"/><Relationship Id="rId72" Type="http://schemas.openxmlformats.org/officeDocument/2006/relationships/image" Target="../media/image56.jpeg"/><Relationship Id="rId80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9.wav"/><Relationship Id="rId67" Type="http://schemas.openxmlformats.org/officeDocument/2006/relationships/image" Target="../media/image53.png"/><Relationship Id="rId20" Type="http://schemas.openxmlformats.org/officeDocument/2006/relationships/image" Target="../media/image27.png"/><Relationship Id="rId41" Type="http://schemas.openxmlformats.org/officeDocument/2006/relationships/audio" Target="../media/audio10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5.jpeg"/><Relationship Id="rId75" Type="http://schemas.openxmlformats.org/officeDocument/2006/relationships/audio" Target="../media/audio24.wav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2.png"/><Relationship Id="rId23" Type="http://schemas.openxmlformats.org/officeDocument/2006/relationships/audio" Target="../media/audio2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8 Sang pour sang (Live à la tour Eiffel, Paris - 2000).wav">
            <a:hlinkClick r:id="" action="ppaction://media"/>
          </p:cNvPr>
          <p:cNvPicPr>
            <a:picLocks noRot="1" noChangeAspect="1"/>
          </p:cNvPicPr>
          <p:nvPr>
            <a:wavAudioFile r:embed="rId1" name="08 Sang pour sang (Live à la tour Eiffel, Paris - 2000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cccc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208088"/>
            <a:ext cx="6048375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05381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aaaa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1827213"/>
            <a:ext cx="3109913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cccc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03350" y="1173163"/>
            <a:ext cx="6192838" cy="4535487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46263" y="1344613"/>
            <a:ext cx="53276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01. Les Tambours du Bronx - Introduction (Live à la tour Eiffel, Paris / 2000) (01:12)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02. Allumer le feu (Live à la tour Eiffel, Paris / 2000) (05:31)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03. Je suis né dans la rue (Live à la tour Eiffel, Paris / 2000) (04:20)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04. Je veux te graver dans ma vie (Live à la tour Eiffel, Paris / 2000) (03:45)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05. Le pénitencier (Live à la tour Eiffel, Paris / 2000) (04:58)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06. Quelque chose de Tennessee (Live à la tour Eiffel, Paris / 2000) (04:28)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07. Vivre pour le meilleur (Live à la tour Eiffel, Paris / 2000) (04:43)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08. Sang pour sang (Live à la tour Eiffel, Paris / 2000) (04:16)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09. Medley: Noir c'est noir / Jusqu’à minuit / Si j'étais un charpentier / Joue pas de rock'n'roll pour moi (Live à la tour Eiffel, Paris / 2000) (10:06)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10. Deux étrangers (Live à la tour Eiffel, Paris / 2000) (05:50)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11. Ma gueule (Live à la tour Eiffel, Paris / 2000) (04:00)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12. Le feu (Live à la tour Eiffel, Paris / 2000) (03:48)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13. Medley: James Bond Theme / Mission impossible Theme / Peter Gunn Theme (Instrumental / Live à la tour Eiffel, Paris / 2000) (03:37)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14. Que je t'aime (Live à la tour Eiffel, Paris / 2000) (04:08)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15. Fils de personne (Live à la tour Eiffel, Paris / 2000) (03:31)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16. Quelques cris (Live à la tour Eiffel, Paris / 2000) (05:31)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17. Le bon temps du Rock'n'roll (Live à la tour Eiffel, Paris / 2000) (03:35)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18. Le chanteur abandonné (Live à la tour Eiffel, Paris / 2000) (04:59)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19. Gabrielle (Live à la tour Eiffel, Paris / 2000) (03:59)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20. Derrière l'amour (Live à la tour Eiffel, Paris / 2000) (05:02)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21. Qu'est-ce que tu croyais (Live à la tour Eiffel, Paris / 2000) (06:51)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22. La musique que j'aime (Live à la tour Eiffel, Paris / 2000) (06:07)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23. L'envie (Live à la tour Eiffel, Paris / 2000) (05:27)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24. Aimer vivre (Live à la tour Eiffel, Paris / 2000) (11:16)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25. Non, je ne regrette rien (Live à la tour Eiffel, Paris / 2000) (04:19)</a:t>
            </a:r>
          </a:p>
        </p:txBody>
      </p:sp>
      <p:pic>
        <p:nvPicPr>
          <p:cNvPr id="3077" name="Picture 7" descr="C:\Users\JClaude\Desktop\06da8fecffebe53d5882d99e66f7eed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555875"/>
            <a:ext cx="2778125" cy="422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3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222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1" y="6417469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778" y="64150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Introduction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Allumer le feu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Je suis né dans la ru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Je veux te graver dans ma vi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Le pénitencier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Quelque chose de Tennesse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Vivre pour le meilleur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Sang pour sang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Medley- Noir c'est noir - Jusqu’à mi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Deux étrangers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Ma gueul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Le feu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Medley- James Bond Theme - Mission i (Instrumental - 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Que je t'aim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Fils de personn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Quelques cris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Le bon temps du Rock'n'roll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Le chanteur abandonné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Gabriell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Derrière l'amour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 Qu'est-ce que tu croyais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 La musique que j'aim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 L'envi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 Aimer vivre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 Non, je ne regrette rien (Live à la tour Eiffel, Paris - 2000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C:\Users\JCL\Desktop\aaaa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1582738"/>
            <a:ext cx="1343025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9" descr="C:\Users\JClaude\Desktop\unnamed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938" y="2971799"/>
            <a:ext cx="2058987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2024-06-28T08:35:17Z</dcterms:modified>
</cp:coreProperties>
</file>