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416" r:id="rId2"/>
  </p:sldMasterIdLst>
  <p:notesMasterIdLst>
    <p:notesMasterId r:id="rId65"/>
  </p:notesMasterIdLst>
  <p:sldIdLst>
    <p:sldId id="513" r:id="rId3"/>
    <p:sldId id="516" r:id="rId4"/>
    <p:sldId id="555" r:id="rId5"/>
    <p:sldId id="556" r:id="rId6"/>
    <p:sldId id="570" r:id="rId7"/>
    <p:sldId id="563" r:id="rId8"/>
    <p:sldId id="583" r:id="rId9"/>
    <p:sldId id="585" r:id="rId10"/>
    <p:sldId id="586" r:id="rId11"/>
    <p:sldId id="584" r:id="rId12"/>
    <p:sldId id="517" r:id="rId13"/>
    <p:sldId id="514" r:id="rId14"/>
    <p:sldId id="515" r:id="rId15"/>
    <p:sldId id="518" r:id="rId16"/>
    <p:sldId id="519" r:id="rId17"/>
    <p:sldId id="520" r:id="rId18"/>
    <p:sldId id="521" r:id="rId19"/>
    <p:sldId id="522" r:id="rId20"/>
    <p:sldId id="525" r:id="rId21"/>
    <p:sldId id="526" r:id="rId22"/>
    <p:sldId id="530" r:id="rId23"/>
    <p:sldId id="527" r:id="rId24"/>
    <p:sldId id="528" r:id="rId25"/>
    <p:sldId id="531" r:id="rId26"/>
    <p:sldId id="533" r:id="rId27"/>
    <p:sldId id="534" r:id="rId28"/>
    <p:sldId id="536" r:id="rId29"/>
    <p:sldId id="537" r:id="rId30"/>
    <p:sldId id="535" r:id="rId31"/>
    <p:sldId id="539" r:id="rId32"/>
    <p:sldId id="540" r:id="rId33"/>
    <p:sldId id="542" r:id="rId34"/>
    <p:sldId id="544" r:id="rId35"/>
    <p:sldId id="571" r:id="rId36"/>
    <p:sldId id="557" r:id="rId37"/>
    <p:sldId id="560" r:id="rId38"/>
    <p:sldId id="561" r:id="rId39"/>
    <p:sldId id="567" r:id="rId40"/>
    <p:sldId id="562" r:id="rId41"/>
    <p:sldId id="564" r:id="rId42"/>
    <p:sldId id="558" r:id="rId43"/>
    <p:sldId id="565" r:id="rId44"/>
    <p:sldId id="568" r:id="rId45"/>
    <p:sldId id="575" r:id="rId46"/>
    <p:sldId id="572" r:id="rId47"/>
    <p:sldId id="576" r:id="rId48"/>
    <p:sldId id="577" r:id="rId49"/>
    <p:sldId id="574" r:id="rId50"/>
    <p:sldId id="578" r:id="rId51"/>
    <p:sldId id="579" r:id="rId52"/>
    <p:sldId id="569" r:id="rId53"/>
    <p:sldId id="580" r:id="rId54"/>
    <p:sldId id="581" r:id="rId55"/>
    <p:sldId id="582" r:id="rId56"/>
    <p:sldId id="547" r:id="rId57"/>
    <p:sldId id="548" r:id="rId58"/>
    <p:sldId id="549" r:id="rId59"/>
    <p:sldId id="554" r:id="rId60"/>
    <p:sldId id="550" r:id="rId61"/>
    <p:sldId id="552" r:id="rId62"/>
    <p:sldId id="551" r:id="rId63"/>
    <p:sldId id="390" r:id="rId64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DTMZf8BshoBM9UbPV7s5A==" hashData="0oaCOse/fdu7K/Y8sjcuzSu0FC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09/06/2024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397" y="2125026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482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76" y="4395704"/>
            <a:ext cx="872236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76" y="2899342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864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6864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303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70050"/>
            <a:ext cx="453398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303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70050"/>
            <a:ext cx="453576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188" y="276066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172"/>
            <a:ext cx="573652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188" y="1431467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150"/>
            <a:ext cx="6156960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770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7762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7762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232" y="2128898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529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30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62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8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6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10" y="4398822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10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28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55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7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30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62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58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8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61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33" y="1596952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32" y="1596952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09" y="1531261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284" indent="0">
              <a:buNone/>
              <a:defRPr sz="2400" b="1"/>
            </a:lvl2pPr>
            <a:lvl3pPr marL="1086551" indent="0">
              <a:buNone/>
              <a:defRPr sz="2100" b="1"/>
            </a:lvl3pPr>
            <a:lvl4pPr marL="1629784" indent="0">
              <a:buNone/>
              <a:defRPr sz="1900" b="1"/>
            </a:lvl4pPr>
            <a:lvl5pPr marL="2173060" indent="0">
              <a:buNone/>
              <a:defRPr sz="1900" b="1"/>
            </a:lvl5pPr>
            <a:lvl6pPr marL="2716295" indent="0">
              <a:buNone/>
              <a:defRPr sz="1900" b="1"/>
            </a:lvl6pPr>
            <a:lvl7pPr marL="3259585" indent="0">
              <a:buNone/>
              <a:defRPr sz="1900" b="1"/>
            </a:lvl7pPr>
            <a:lvl8pPr marL="3802837" indent="0">
              <a:buNone/>
              <a:defRPr sz="1900" b="1"/>
            </a:lvl8pPr>
            <a:lvl9pPr marL="434610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09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4" y="1531261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284" indent="0">
              <a:buNone/>
              <a:defRPr sz="2400" b="1"/>
            </a:lvl2pPr>
            <a:lvl3pPr marL="1086551" indent="0">
              <a:buNone/>
              <a:defRPr sz="2100" b="1"/>
            </a:lvl3pPr>
            <a:lvl4pPr marL="1629784" indent="0">
              <a:buNone/>
              <a:defRPr sz="1900" b="1"/>
            </a:lvl4pPr>
            <a:lvl5pPr marL="2173060" indent="0">
              <a:buNone/>
              <a:defRPr sz="1900" b="1"/>
            </a:lvl5pPr>
            <a:lvl6pPr marL="2716295" indent="0">
              <a:buNone/>
              <a:defRPr sz="1900" b="1"/>
            </a:lvl6pPr>
            <a:lvl7pPr marL="3259585" indent="0">
              <a:buNone/>
              <a:defRPr sz="1900" b="1"/>
            </a:lvl7pPr>
            <a:lvl8pPr marL="3802837" indent="0">
              <a:buNone/>
              <a:defRPr sz="1900" b="1"/>
            </a:lvl8pPr>
            <a:lvl9pPr marL="434610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4" y="2169342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659" y="276066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14" y="275496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659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284" indent="0">
              <a:buNone/>
              <a:defRPr sz="1500"/>
            </a:lvl2pPr>
            <a:lvl3pPr marL="1086551" indent="0">
              <a:buNone/>
              <a:defRPr sz="1200"/>
            </a:lvl3pPr>
            <a:lvl4pPr marL="1629784" indent="0">
              <a:buNone/>
              <a:defRPr sz="1100"/>
            </a:lvl4pPr>
            <a:lvl5pPr marL="2173060" indent="0">
              <a:buNone/>
              <a:defRPr sz="1100"/>
            </a:lvl5pPr>
            <a:lvl6pPr marL="2716295" indent="0">
              <a:buNone/>
              <a:defRPr sz="1100"/>
            </a:lvl6pPr>
            <a:lvl7pPr marL="3259585" indent="0">
              <a:buNone/>
              <a:defRPr sz="1100"/>
            </a:lvl7pPr>
            <a:lvl8pPr marL="3802837" indent="0">
              <a:buNone/>
              <a:defRPr sz="1100"/>
            </a:lvl8pPr>
            <a:lvl9pPr marL="434610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1518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195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284" indent="0">
              <a:buNone/>
              <a:defRPr sz="3300"/>
            </a:lvl2pPr>
            <a:lvl3pPr marL="1086551" indent="0">
              <a:buNone/>
              <a:defRPr sz="2900"/>
            </a:lvl3pPr>
            <a:lvl4pPr marL="1629784" indent="0">
              <a:buNone/>
              <a:defRPr sz="2400"/>
            </a:lvl4pPr>
            <a:lvl5pPr marL="2173060" indent="0">
              <a:buNone/>
              <a:defRPr sz="2400"/>
            </a:lvl5pPr>
            <a:lvl6pPr marL="2716295" indent="0">
              <a:buNone/>
              <a:defRPr sz="2400"/>
            </a:lvl6pPr>
            <a:lvl7pPr marL="3259585" indent="0">
              <a:buNone/>
              <a:defRPr sz="2400"/>
            </a:lvl7pPr>
            <a:lvl8pPr marL="3802837" indent="0">
              <a:buNone/>
              <a:defRPr sz="2400"/>
            </a:lvl8pPr>
            <a:lvl9pPr marL="4346100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284" indent="0">
              <a:buNone/>
              <a:defRPr sz="1500"/>
            </a:lvl2pPr>
            <a:lvl3pPr marL="1086551" indent="0">
              <a:buNone/>
              <a:defRPr sz="1200"/>
            </a:lvl3pPr>
            <a:lvl4pPr marL="1629784" indent="0">
              <a:buNone/>
              <a:defRPr sz="1100"/>
            </a:lvl4pPr>
            <a:lvl5pPr marL="2173060" indent="0">
              <a:buNone/>
              <a:defRPr sz="1100"/>
            </a:lvl5pPr>
            <a:lvl6pPr marL="2716295" indent="0">
              <a:buNone/>
              <a:defRPr sz="1100"/>
            </a:lvl6pPr>
            <a:lvl7pPr marL="3259585" indent="0">
              <a:buNone/>
              <a:defRPr sz="1100"/>
            </a:lvl7pPr>
            <a:lvl8pPr marL="3802837" indent="0">
              <a:buNone/>
              <a:defRPr sz="1100"/>
            </a:lvl8pPr>
            <a:lvl9pPr marL="434610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7081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6" y="277081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68" y="273963"/>
            <a:ext cx="9235442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68" y="1596864"/>
            <a:ext cx="9235442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796" y="6343994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14" y="6343994"/>
            <a:ext cx="3249507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023" y="6343994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5" y="274328"/>
            <a:ext cx="9235440" cy="1140092"/>
          </a:xfrm>
          <a:prstGeom prst="rect">
            <a:avLst/>
          </a:prstGeom>
        </p:spPr>
        <p:txBody>
          <a:bodyPr vert="horz" lIns="108176" tIns="54081" rIns="108176" bIns="5408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5" y="1596952"/>
            <a:ext cx="9235440" cy="4514439"/>
          </a:xfrm>
          <a:prstGeom prst="rect">
            <a:avLst/>
          </a:prstGeom>
        </p:spPr>
        <p:txBody>
          <a:bodyPr vert="horz" lIns="108176" tIns="54081" rIns="108176" bIns="5408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664" y="6343307"/>
            <a:ext cx="2394373" cy="364195"/>
          </a:xfrm>
          <a:prstGeom prst="rect">
            <a:avLst/>
          </a:prstGeom>
        </p:spPr>
        <p:txBody>
          <a:bodyPr vert="horz" lIns="108176" tIns="54081" rIns="108176" bIns="54081" rtlCol="0" anchor="ctr"/>
          <a:lstStyle>
            <a:lvl1pPr algn="l" defTabSz="108655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765" y="6343307"/>
            <a:ext cx="3249507" cy="364195"/>
          </a:xfrm>
          <a:prstGeom prst="rect">
            <a:avLst/>
          </a:prstGeom>
        </p:spPr>
        <p:txBody>
          <a:bodyPr vert="horz" lIns="108176" tIns="54081" rIns="108176" bIns="54081" rtlCol="0" anchor="ctr"/>
          <a:lstStyle>
            <a:lvl1pPr algn="ctr" defTabSz="108655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897" y="6343307"/>
            <a:ext cx="2394373" cy="364195"/>
          </a:xfrm>
          <a:prstGeom prst="rect">
            <a:avLst/>
          </a:prstGeom>
        </p:spPr>
        <p:txBody>
          <a:bodyPr vert="horz" lIns="108176" tIns="54081" rIns="108176" bIns="54081" rtlCol="0" anchor="ctr"/>
          <a:lstStyle>
            <a:lvl1pPr algn="r" defTabSz="108655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17" r:id="rId1"/>
    <p:sldLayoutId id="2147484418" r:id="rId2"/>
    <p:sldLayoutId id="2147484419" r:id="rId3"/>
    <p:sldLayoutId id="2147484420" r:id="rId4"/>
    <p:sldLayoutId id="2147484421" r:id="rId5"/>
    <p:sldLayoutId id="2147484422" r:id="rId6"/>
    <p:sldLayoutId id="2147484423" r:id="rId7"/>
    <p:sldLayoutId id="2147484424" r:id="rId8"/>
    <p:sldLayoutId id="2147484425" r:id="rId9"/>
    <p:sldLayoutId id="2147484426" r:id="rId10"/>
    <p:sldLayoutId id="2147484427" r:id="rId11"/>
  </p:sldLayoutIdLst>
  <p:transition spd="slow" advTm="4000">
    <p:dissolve/>
  </p:transition>
  <p:txStyles>
    <p:titleStyle>
      <a:lvl1pPr algn="ctr" defTabSz="1086551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465" indent="-407465" algn="l" defTabSz="1086551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791" indent="-339543" algn="l" defTabSz="1086551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8156" indent="-271654" algn="l" defTabSz="1086551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420" indent="-271654" algn="l" defTabSz="1086551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683" indent="-271654" algn="l" defTabSz="1086551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933" indent="-271654" algn="l" defTabSz="108655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1209" indent="-271654" algn="l" defTabSz="108655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4462" indent="-271654" algn="l" defTabSz="108655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751" indent="-271654" algn="l" defTabSz="108655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5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284" algn="l" defTabSz="10865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551" algn="l" defTabSz="10865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784" algn="l" defTabSz="10865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3060" algn="l" defTabSz="10865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6295" algn="l" defTabSz="10865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585" algn="l" defTabSz="10865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837" algn="l" defTabSz="10865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6100" algn="l" defTabSz="10865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gif"/><Relationship Id="rId5" Type="http://schemas.openxmlformats.org/officeDocument/2006/relationships/image" Target="../media/image80.jpeg"/><Relationship Id="rId4" Type="http://schemas.openxmlformats.org/officeDocument/2006/relationships/image" Target="../media/image7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2520000" y="0"/>
            <a:ext cx="5436000" cy="5279802"/>
          </a:xfrm>
          <a:prstGeom prst="rect">
            <a:avLst/>
          </a:prstGeom>
          <a:noFill/>
        </p:spPr>
        <p:txBody>
          <a:bodyPr wrap="none" lIns="90707" tIns="45348" rIns="90707" bIns="45348" rtlCol="0">
            <a:prstTxWarp prst="textArchUpPour">
              <a:avLst/>
            </a:prstTxWarp>
            <a:spAutoFit/>
          </a:bodyPr>
          <a:lstStyle/>
          <a:p>
            <a:pPr defTabSz="1086551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5760514"/>
            <a:ext cx="10261599" cy="1080024"/>
          </a:xfrm>
          <a:prstGeom prst="rect">
            <a:avLst/>
          </a:prstGeom>
          <a:noFill/>
          <a:effectLst>
            <a:softEdge rad="317500"/>
          </a:effectLst>
        </p:spPr>
        <p:txBody>
          <a:bodyPr wrap="none" lIns="90707" tIns="45348" rIns="90707" bIns="45348" rtlCol="0">
            <a:prstTxWarp prst="textPlain">
              <a:avLst/>
            </a:prstTxWarp>
            <a:spAutoFit/>
          </a:bodyPr>
          <a:lstStyle/>
          <a:p>
            <a:pPr defTabSz="1086551"/>
            <a:r>
              <a:rPr lang="fr-FR" sz="5900" dirty="0" smtClean="0">
                <a:ln w="47625"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900" dirty="0" smtClean="0">
                <a:ln w="47625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Roseraie  de  Saverne </a:t>
            </a:r>
            <a:endParaRPr lang="fr-FR" sz="5900" dirty="0">
              <a:ln w="38100">
                <a:solidFill>
                  <a:srgbClr val="FFFF00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155136" y="251917"/>
            <a:ext cx="2106464" cy="4184883"/>
          </a:xfrm>
          <a:prstGeom prst="rect">
            <a:avLst/>
          </a:prstGeom>
        </p:spPr>
        <p:txBody>
          <a:bodyPr wrap="square" lIns="121076" tIns="60525" rIns="121076" bIns="60525">
            <a:spAutoFit/>
          </a:bodyPr>
          <a:lstStyle/>
          <a:p>
            <a:pPr algn="ctr" defTabSz="1086551"/>
            <a:r>
              <a:rPr lang="fr-FR" sz="3300" b="1" dirty="0" smtClean="0">
                <a:solidFill>
                  <a:prstClr val="black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 defTabSz="1086551"/>
            <a:r>
              <a:rPr lang="fr-FR" sz="3300" b="1" dirty="0" smtClean="0">
                <a:solidFill>
                  <a:prstClr val="black"/>
                </a:solidFill>
                <a:latin typeface="Chiller" pitchFamily="82" charset="0"/>
              </a:rPr>
              <a:t>Toutes les photos </a:t>
            </a:r>
          </a:p>
          <a:p>
            <a:pPr algn="ctr" defTabSz="1086551"/>
            <a:r>
              <a:rPr lang="fr-FR" sz="3300" b="1" dirty="0" smtClean="0">
                <a:solidFill>
                  <a:prstClr val="black"/>
                </a:solidFill>
                <a:latin typeface="Chiller" pitchFamily="82" charset="0"/>
              </a:rPr>
              <a:t>sont exactes. </a:t>
            </a:r>
          </a:p>
          <a:p>
            <a:pPr algn="ctr" defTabSz="1086551"/>
            <a:r>
              <a:rPr lang="fr-FR" sz="3300" b="1" dirty="0" smtClean="0">
                <a:solidFill>
                  <a:prstClr val="black"/>
                </a:solidFill>
                <a:latin typeface="Chiller" pitchFamily="82" charset="0"/>
              </a:rPr>
              <a:t>Aucune d’elles </a:t>
            </a:r>
          </a:p>
          <a:p>
            <a:pPr algn="ctr" defTabSz="1086551"/>
            <a:r>
              <a:rPr lang="fr-FR" sz="3300" b="1" dirty="0" smtClean="0">
                <a:solidFill>
                  <a:prstClr val="black"/>
                </a:solidFill>
                <a:latin typeface="Chiller" pitchFamily="82" charset="0"/>
              </a:rPr>
              <a:t>n’est la vérité.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62248" y="539949"/>
            <a:ext cx="1800933" cy="1476576"/>
          </a:xfrm>
          <a:prstGeom prst="rect">
            <a:avLst/>
          </a:prstGeom>
          <a:noFill/>
        </p:spPr>
        <p:txBody>
          <a:bodyPr wrap="square" lIns="90707" tIns="45348" rIns="90707" bIns="45348" rtlCol="0">
            <a:spAutoFit/>
          </a:bodyPr>
          <a:lstStyle/>
          <a:p>
            <a:pPr algn="ctr" defTabSz="1086551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différents randonneurs  </a:t>
            </a:r>
          </a:p>
          <a:p>
            <a:pPr algn="ctr" defTabSz="1086551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3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0073" y="3670306"/>
            <a:ext cx="1979860" cy="175792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484000" y="2700000"/>
            <a:ext cx="5616624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900" dirty="0" smtClean="0">
                <a:ln w="50800">
                  <a:solidFill>
                    <a:prstClr val="black"/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Broadway" pitchFamily="82" charset="0"/>
              </a:rPr>
              <a:t>Rendez  vous</a:t>
            </a:r>
            <a:endParaRPr lang="fr-FR" dirty="0">
              <a:blipFill>
                <a:blip r:embed="rId7"/>
                <a:stretch>
                  <a:fillRect/>
                </a:stretch>
              </a:blipFill>
            </a:endParaRPr>
          </a:p>
        </p:txBody>
      </p:sp>
      <p:pic>
        <p:nvPicPr>
          <p:cNvPr id="12" name="Jean-Marc Staehle - Nature et plénitude1.wav">
            <a:hlinkClick r:id="" action="ppaction://media"/>
          </p:cNvPr>
          <p:cNvPicPr>
            <a:picLocks noRot="1" noChangeAspect="1"/>
          </p:cNvPicPr>
          <p:nvPr>
            <a:wavAudioFile r:embed="rId1" name="Jean-Marc Staehle - Nature et plénitude1.wav"/>
          </p:nvPr>
        </p:nvPicPr>
        <p:blipFill>
          <a:blip r:embed="rId8" cstate="print"/>
          <a:stretch>
            <a:fillRect/>
          </a:stretch>
        </p:blipFill>
        <p:spPr>
          <a:xfrm>
            <a:off x="5130800" y="198010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800"/>
                            </p:stCondLst>
                            <p:childTnLst>
                              <p:par>
                                <p:cTn id="20" presetID="14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8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1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1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8000" b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003948_3677935475753989_86711323216050397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0000"/>
            <a:ext cx="10281424" cy="5076453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87074_3677587065788830_61237369727183053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14100" y="538"/>
            <a:ext cx="3847500" cy="6840000"/>
          </a:xfrm>
          <a:prstGeom prst="rect">
            <a:avLst/>
          </a:prstGeom>
        </p:spPr>
      </p:pic>
      <p:pic>
        <p:nvPicPr>
          <p:cNvPr id="3" name="Image 2" descr="444488777_3677235502490653_331047579218115134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3847803" cy="6840538"/>
          </a:xfrm>
          <a:prstGeom prst="rect">
            <a:avLst/>
          </a:prstGeom>
        </p:spPr>
      </p:pic>
    </p:spTree>
  </p:cSld>
  <p:clrMapOvr>
    <a:masterClrMapping/>
  </p:clrMapOvr>
  <p:transition spd="slow" advTm="10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911370_3677931809087689_49261168432031958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04042" cy="6840538"/>
          </a:xfrm>
          <a:prstGeom prst="rect">
            <a:avLst/>
          </a:prstGeom>
        </p:spPr>
      </p:pic>
      <p:pic>
        <p:nvPicPr>
          <p:cNvPr id="3" name="Image 2" descr="444924143_3677585005789036_756802630070319453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14100" y="0"/>
            <a:ext cx="3847500" cy="6840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500691_3678577929023077_1641246840173890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56782" cy="6840538"/>
          </a:xfrm>
          <a:prstGeom prst="rect">
            <a:avLst/>
          </a:prstGeom>
        </p:spPr>
      </p:pic>
      <p:pic>
        <p:nvPicPr>
          <p:cNvPr id="3" name="Image 2" descr="444923996_480483561306944_814208640601090367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9000" b="-5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957676_3678580675689469_34323177240466010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7803" cy="6840538"/>
          </a:xfrm>
          <a:prstGeom prst="rect">
            <a:avLst/>
          </a:prstGeom>
        </p:spPr>
      </p:pic>
      <p:pic>
        <p:nvPicPr>
          <p:cNvPr id="3" name="Image 2" descr="444973200_3678583722355831_333481737064356242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14100" y="0"/>
            <a:ext cx="3847500" cy="6840000"/>
          </a:xfrm>
          <a:prstGeom prst="rect">
            <a:avLst/>
          </a:prstGeom>
        </p:spPr>
      </p:pic>
    </p:spTree>
  </p:cSld>
  <p:clrMapOvr>
    <a:masterClrMapping/>
  </p:clrMapOvr>
  <p:transition spd="slow" advTm="10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2000" b="-7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4929098_3678972915650245_56424137075255844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000" y="0"/>
            <a:ext cx="4942289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988607_3678972862316917_63311144080976896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89103" cy="6840538"/>
          </a:xfrm>
          <a:prstGeom prst="rect">
            <a:avLst/>
          </a:prstGeom>
        </p:spPr>
      </p:pic>
      <p:pic>
        <p:nvPicPr>
          <p:cNvPr id="3" name="Image 2" descr="444990319_3678971475650389_166465231785188397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63005" y="0"/>
            <a:ext cx="4698595" cy="6840538"/>
          </a:xfrm>
          <a:prstGeom prst="rect">
            <a:avLst/>
          </a:prstGeom>
        </p:spPr>
      </p:pic>
    </p:spTree>
  </p:cSld>
  <p:clrMapOvr>
    <a:masterClrMapping/>
  </p:clrMapOvr>
  <p:transition spd="slow" advTm="10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026816_3677933849087485_73350023082402277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4546327" cy="6840538"/>
          </a:xfrm>
          <a:prstGeom prst="rect">
            <a:avLst/>
          </a:prstGeom>
        </p:spPr>
      </p:pic>
      <p:pic>
        <p:nvPicPr>
          <p:cNvPr id="3" name="Image 2" descr="445180735_3677587085788828_869661324709608156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14100" y="538"/>
            <a:ext cx="3847500" cy="6840000"/>
          </a:xfrm>
          <a:prstGeom prst="rect">
            <a:avLst/>
          </a:prstGeom>
        </p:spPr>
      </p:pic>
    </p:spTree>
  </p:cSld>
  <p:clrMapOvr>
    <a:masterClrMapping/>
  </p:clrMapOvr>
  <p:transition spd="slow" advTm="10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7651304_3677931859087684_59845413309881600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29762" y="0"/>
            <a:ext cx="4631838" cy="6840538"/>
          </a:xfrm>
          <a:prstGeom prst="rect">
            <a:avLst/>
          </a:prstGeom>
        </p:spPr>
      </p:pic>
      <p:pic>
        <p:nvPicPr>
          <p:cNvPr id="4" name="Image 3" descr="444988622_3677583625789174_41902978699519509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6640" cy="6840538"/>
          </a:xfrm>
          <a:prstGeom prst="rect">
            <a:avLst/>
          </a:prstGeom>
        </p:spPr>
      </p:pic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026905_3678578275689709_66280219898800097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3847803" cy="6840538"/>
          </a:xfrm>
          <a:prstGeom prst="rect">
            <a:avLst/>
          </a:prstGeom>
        </p:spPr>
      </p:pic>
      <p:pic>
        <p:nvPicPr>
          <p:cNvPr id="3" name="Image 2" descr="447282001_3678578192356384_559504926542206735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13797" y="0"/>
            <a:ext cx="3847803" cy="6840538"/>
          </a:xfrm>
          <a:prstGeom prst="rect">
            <a:avLst/>
          </a:prstGeom>
        </p:spPr>
      </p:pic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29653_10226731275488996_7855649649322636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32000" y="0"/>
            <a:ext cx="6840538" cy="6840538"/>
          </a:xfrm>
          <a:prstGeom prst="rect">
            <a:avLst/>
          </a:prstGeom>
        </p:spPr>
      </p:pic>
      <p:pic>
        <p:nvPicPr>
          <p:cNvPr id="3" name="Image 2" descr="447697430_3677237632490440_722530709662440480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13797" y="0"/>
            <a:ext cx="3847803" cy="6840538"/>
          </a:xfrm>
          <a:prstGeom prst="rect">
            <a:avLst/>
          </a:prstGeom>
        </p:spPr>
      </p:pic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7957885_3678580709022799_33888729810124516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14100" y="0"/>
            <a:ext cx="3847500" cy="6840000"/>
          </a:xfrm>
          <a:prstGeom prst="rect">
            <a:avLst/>
          </a:prstGeom>
        </p:spPr>
      </p:pic>
      <p:pic>
        <p:nvPicPr>
          <p:cNvPr id="4" name="Image 3" descr="447886237_3678580802356123_108231729741723440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847500" cy="6840000"/>
          </a:xfrm>
          <a:prstGeom prst="rect">
            <a:avLst/>
          </a:prstGeom>
        </p:spPr>
      </p:pic>
    </p:spTree>
  </p:cSld>
  <p:clrMapOvr>
    <a:masterClrMapping/>
  </p:clrMapOvr>
  <p:transition spd="slow" advTm="10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8" presetClass="entr" presetSubtype="0" ac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Savern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6059" cy="6840538"/>
          </a:xfrm>
          <a:prstGeom prst="rect">
            <a:avLst/>
          </a:prstGeom>
        </p:spPr>
      </p:pic>
      <p:pic>
        <p:nvPicPr>
          <p:cNvPr id="7" name="Image 6" descr="Saverne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95541" y="0"/>
            <a:ext cx="4566059" cy="6840538"/>
          </a:xfrm>
          <a:prstGeom prst="rect">
            <a:avLst/>
          </a:prstGeom>
        </p:spPr>
      </p:pic>
    </p:spTree>
  </p:cSld>
  <p:clrMapOvr>
    <a:masterClrMapping/>
  </p:clrMapOvr>
  <p:transition spd="slow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7697845_3677933925754144_77487335066236732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90660" y="0"/>
            <a:ext cx="4570940" cy="6840538"/>
          </a:xfrm>
          <a:prstGeom prst="rect">
            <a:avLst/>
          </a:prstGeom>
        </p:spPr>
      </p:pic>
      <p:pic>
        <p:nvPicPr>
          <p:cNvPr id="4" name="Image 3" descr="444487702_3677585075789029_683204759118155196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801203" cy="6840538"/>
          </a:xfrm>
          <a:prstGeom prst="rect">
            <a:avLst/>
          </a:prstGeom>
        </p:spPr>
      </p:pic>
    </p:spTree>
  </p:cSld>
  <p:clrMapOvr>
    <a:masterClrMapping/>
  </p:clrMapOvr>
  <p:transition spd="slow" advTm="10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vern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9258" y="0"/>
            <a:ext cx="6383084" cy="6840538"/>
          </a:xfrm>
          <a:prstGeom prst="rect">
            <a:avLst/>
          </a:prstGeom>
        </p:spPr>
      </p:pic>
    </p:spTree>
  </p:cSld>
  <p:clrMapOvr>
    <a:masterClrMapping/>
  </p:clrMapOvr>
  <p:transition spd="slow" advTm="8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990508_3677583512455852_12008103555418134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7500" cy="6840000"/>
          </a:xfrm>
          <a:prstGeom prst="rect">
            <a:avLst/>
          </a:prstGeom>
        </p:spPr>
      </p:pic>
      <p:pic>
        <p:nvPicPr>
          <p:cNvPr id="3" name="Image 2" descr="445002761_3678578239023046_675997723123509285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14100" y="0"/>
            <a:ext cx="3847500" cy="6840000"/>
          </a:xfrm>
          <a:prstGeom prst="rect">
            <a:avLst/>
          </a:prstGeom>
        </p:spPr>
      </p:pic>
    </p:spTree>
  </p:cSld>
  <p:clrMapOvr>
    <a:masterClrMapping/>
  </p:clrMapOvr>
  <p:transition spd="slow" advTm="1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000838_480484014640232_30859128061000425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444988879_480482711307029_331932442729566681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003806_3677587032455500_91925756942430245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7500" cy="6840000"/>
          </a:xfrm>
          <a:prstGeom prst="rect">
            <a:avLst/>
          </a:prstGeom>
        </p:spPr>
      </p:pic>
      <p:pic>
        <p:nvPicPr>
          <p:cNvPr id="3" name="Image 2" descr="445003890_3678583519022518_466081602024913588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14100" y="0"/>
            <a:ext cx="3847500" cy="6840000"/>
          </a:xfrm>
          <a:prstGeom prst="rect">
            <a:avLst/>
          </a:prstGeom>
        </p:spPr>
      </p:pic>
    </p:spTree>
  </p:cSld>
  <p:clrMapOvr>
    <a:masterClrMapping/>
  </p:clrMapOvr>
  <p:transition spd="slow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8" presetClass="entr" presetSubtype="0" ac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055" y="5860007"/>
            <a:ext cx="1881337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0006" y="2821788"/>
            <a:ext cx="141084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3362" y="4106819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2112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733587" y="6230519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08.06.2024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2380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328432" y="2396764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13852" y="727752"/>
            <a:ext cx="5925060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Jean-Marc  Staehle  Nature  et  plénitude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727980" y="3078283"/>
            <a:ext cx="3420231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696675" y="260558"/>
            <a:ext cx="2351408" cy="235101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3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1596</TotalTime>
  <Words>45</Words>
  <Application>Microsoft Office PowerPoint</Application>
  <PresentationFormat>Personnalisé</PresentationFormat>
  <Paragraphs>15</Paragraphs>
  <Slides>62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62</vt:i4>
      </vt:variant>
    </vt:vector>
  </HeadingPairs>
  <TitlesOfParts>
    <vt:vector size="64" baseType="lpstr">
      <vt:lpstr>22_Thème Office</vt:lpstr>
      <vt:lpstr>30_Thème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267</cp:revision>
  <dcterms:created xsi:type="dcterms:W3CDTF">2020-05-12T17:47:43Z</dcterms:created>
  <dcterms:modified xsi:type="dcterms:W3CDTF">2024-06-09T21:24:23Z</dcterms:modified>
</cp:coreProperties>
</file>