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  <p:sldMasterId id="2147484212" r:id="rId2"/>
  </p:sldMasterIdLst>
  <p:notesMasterIdLst>
    <p:notesMasterId r:id="rId71"/>
  </p:notesMasterIdLst>
  <p:sldIdLst>
    <p:sldId id="507" r:id="rId3"/>
    <p:sldId id="508" r:id="rId4"/>
    <p:sldId id="513" r:id="rId5"/>
    <p:sldId id="514" r:id="rId6"/>
    <p:sldId id="512" r:id="rId7"/>
    <p:sldId id="511" r:id="rId8"/>
    <p:sldId id="519" r:id="rId9"/>
    <p:sldId id="509" r:id="rId10"/>
    <p:sldId id="521" r:id="rId11"/>
    <p:sldId id="525" r:id="rId12"/>
    <p:sldId id="520" r:id="rId13"/>
    <p:sldId id="524" r:id="rId14"/>
    <p:sldId id="522" r:id="rId15"/>
    <p:sldId id="526" r:id="rId16"/>
    <p:sldId id="527" r:id="rId17"/>
    <p:sldId id="516" r:id="rId18"/>
    <p:sldId id="528" r:id="rId19"/>
    <p:sldId id="530" r:id="rId20"/>
    <p:sldId id="532" r:id="rId21"/>
    <p:sldId id="529" r:id="rId22"/>
    <p:sldId id="533" r:id="rId23"/>
    <p:sldId id="534" r:id="rId24"/>
    <p:sldId id="510" r:id="rId25"/>
    <p:sldId id="535" r:id="rId26"/>
    <p:sldId id="538" r:id="rId27"/>
    <p:sldId id="515" r:id="rId28"/>
    <p:sldId id="539" r:id="rId29"/>
    <p:sldId id="540" r:id="rId30"/>
    <p:sldId id="541" r:id="rId31"/>
    <p:sldId id="518" r:id="rId32"/>
    <p:sldId id="542" r:id="rId33"/>
    <p:sldId id="543" r:id="rId34"/>
    <p:sldId id="544" r:id="rId35"/>
    <p:sldId id="531" r:id="rId36"/>
    <p:sldId id="545" r:id="rId37"/>
    <p:sldId id="546" r:id="rId38"/>
    <p:sldId id="547" r:id="rId39"/>
    <p:sldId id="536" r:id="rId40"/>
    <p:sldId id="548" r:id="rId41"/>
    <p:sldId id="549" r:id="rId42"/>
    <p:sldId id="550" r:id="rId43"/>
    <p:sldId id="523" r:id="rId44"/>
    <p:sldId id="551" r:id="rId45"/>
    <p:sldId id="552" r:id="rId46"/>
    <p:sldId id="553" r:id="rId47"/>
    <p:sldId id="517" r:id="rId48"/>
    <p:sldId id="555" r:id="rId49"/>
    <p:sldId id="556" r:id="rId50"/>
    <p:sldId id="557" r:id="rId51"/>
    <p:sldId id="558" r:id="rId52"/>
    <p:sldId id="559" r:id="rId53"/>
    <p:sldId id="537" r:id="rId54"/>
    <p:sldId id="560" r:id="rId55"/>
    <p:sldId id="561" r:id="rId56"/>
    <p:sldId id="562" r:id="rId57"/>
    <p:sldId id="566" r:id="rId58"/>
    <p:sldId id="567" r:id="rId59"/>
    <p:sldId id="568" r:id="rId60"/>
    <p:sldId id="570" r:id="rId61"/>
    <p:sldId id="571" r:id="rId62"/>
    <p:sldId id="569" r:id="rId63"/>
    <p:sldId id="572" r:id="rId64"/>
    <p:sldId id="574" r:id="rId65"/>
    <p:sldId id="564" r:id="rId66"/>
    <p:sldId id="565" r:id="rId67"/>
    <p:sldId id="563" r:id="rId68"/>
    <p:sldId id="573" r:id="rId69"/>
    <p:sldId id="429" r:id="rId70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TuKHD61jEZ/vfQbqps8iw==" hashData="FDQF8qFbE43zAvyjTMatJGB+wK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308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796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07/06/2024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358" y="2125369"/>
            <a:ext cx="8722361" cy="146628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5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1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2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4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5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67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80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9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30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26" y="4399878"/>
            <a:ext cx="872236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26" y="2899325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136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272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40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54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67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80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943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3077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7089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7089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85" y="1531293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85" y="2169344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742" y="1531293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742" y="2169344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732" y="276066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217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732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15" y="4792247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15" y="616033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1368" indent="0">
              <a:buNone/>
              <a:defRPr sz="3300"/>
            </a:lvl2pPr>
            <a:lvl3pPr marL="1082726" indent="0">
              <a:buNone/>
              <a:defRPr sz="2900"/>
            </a:lvl3pPr>
            <a:lvl4pPr marL="1624039" indent="0">
              <a:buNone/>
              <a:defRPr sz="2400"/>
            </a:lvl4pPr>
            <a:lvl5pPr marL="2165404" indent="0">
              <a:buNone/>
              <a:defRPr sz="2400"/>
            </a:lvl5pPr>
            <a:lvl6pPr marL="2706742" indent="0">
              <a:buNone/>
              <a:defRPr sz="2400"/>
            </a:lvl6pPr>
            <a:lvl7pPr marL="3248096" indent="0">
              <a:buNone/>
              <a:defRPr sz="2400"/>
            </a:lvl7pPr>
            <a:lvl8pPr marL="3789430" indent="0">
              <a:buNone/>
              <a:defRPr sz="2400"/>
            </a:lvl8pPr>
            <a:lvl9pPr marL="433077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15" y="5353689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77809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86" y="277809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348" y="2129494"/>
            <a:ext cx="8722361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18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29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59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89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19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48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78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0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37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16" y="4399761"/>
            <a:ext cx="872236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16" y="2899317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29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598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892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191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485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786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083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37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956" y="1596980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593" y="1596980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53" y="1531261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2989" indent="0">
              <a:buNone/>
              <a:defRPr sz="2400" b="1"/>
            </a:lvl2pPr>
            <a:lvl3pPr marL="1085981" indent="0">
              <a:buNone/>
              <a:defRPr sz="2100" b="1"/>
            </a:lvl3pPr>
            <a:lvl4pPr marL="1628925" indent="0">
              <a:buNone/>
              <a:defRPr sz="1900" b="1"/>
            </a:lvl4pPr>
            <a:lvl5pPr marL="2171919" indent="0">
              <a:buNone/>
              <a:defRPr sz="1900" b="1"/>
            </a:lvl5pPr>
            <a:lvl6pPr marL="2714857" indent="0">
              <a:buNone/>
              <a:defRPr sz="1900" b="1"/>
            </a:lvl6pPr>
            <a:lvl7pPr marL="3257860" indent="0">
              <a:buNone/>
              <a:defRPr sz="1900" b="1"/>
            </a:lvl7pPr>
            <a:lvl8pPr marL="3800835" indent="0">
              <a:buNone/>
              <a:defRPr sz="1900" b="1"/>
            </a:lvl8pPr>
            <a:lvl9pPr marL="43437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53" y="2169342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195" y="1531261"/>
            <a:ext cx="453576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2989" indent="0">
              <a:buNone/>
              <a:defRPr sz="2400" b="1"/>
            </a:lvl2pPr>
            <a:lvl3pPr marL="1085981" indent="0">
              <a:buNone/>
              <a:defRPr sz="2100" b="1"/>
            </a:lvl3pPr>
            <a:lvl4pPr marL="1628925" indent="0">
              <a:buNone/>
              <a:defRPr sz="1900" b="1"/>
            </a:lvl4pPr>
            <a:lvl5pPr marL="2171919" indent="0">
              <a:buNone/>
              <a:defRPr sz="1900" b="1"/>
            </a:lvl5pPr>
            <a:lvl6pPr marL="2714857" indent="0">
              <a:buNone/>
              <a:defRPr sz="1900" b="1"/>
            </a:lvl6pPr>
            <a:lvl7pPr marL="3257860" indent="0">
              <a:buNone/>
              <a:defRPr sz="1900" b="1"/>
            </a:lvl7pPr>
            <a:lvl8pPr marL="3800835" indent="0">
              <a:buNone/>
              <a:defRPr sz="1900" b="1"/>
            </a:lvl8pPr>
            <a:lvl9pPr marL="43437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195" y="2169342"/>
            <a:ext cx="453576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6260" y="276066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106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6260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2989" indent="0">
              <a:buNone/>
              <a:defRPr sz="1500"/>
            </a:lvl2pPr>
            <a:lvl3pPr marL="1085981" indent="0">
              <a:buNone/>
              <a:defRPr sz="1200"/>
            </a:lvl3pPr>
            <a:lvl4pPr marL="1628925" indent="0">
              <a:buNone/>
              <a:defRPr sz="1100"/>
            </a:lvl4pPr>
            <a:lvl5pPr marL="2171919" indent="0">
              <a:buNone/>
              <a:defRPr sz="1100"/>
            </a:lvl5pPr>
            <a:lvl6pPr marL="2714857" indent="0">
              <a:buNone/>
              <a:defRPr sz="1100"/>
            </a:lvl6pPr>
            <a:lvl7pPr marL="3257860" indent="0">
              <a:buNone/>
              <a:defRPr sz="1100"/>
            </a:lvl7pPr>
            <a:lvl8pPr marL="3800835" indent="0">
              <a:buNone/>
              <a:defRPr sz="1100"/>
            </a:lvl8pPr>
            <a:lvl9pPr marL="43437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2127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813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2989" indent="0">
              <a:buNone/>
              <a:defRPr sz="3300"/>
            </a:lvl2pPr>
            <a:lvl3pPr marL="1085981" indent="0">
              <a:buNone/>
              <a:defRPr sz="2900"/>
            </a:lvl3pPr>
            <a:lvl4pPr marL="1628925" indent="0">
              <a:buNone/>
              <a:defRPr sz="2400"/>
            </a:lvl4pPr>
            <a:lvl5pPr marL="2171919" indent="0">
              <a:buNone/>
              <a:defRPr sz="2400"/>
            </a:lvl5pPr>
            <a:lvl6pPr marL="2714857" indent="0">
              <a:buNone/>
              <a:defRPr sz="2400"/>
            </a:lvl6pPr>
            <a:lvl7pPr marL="3257860" indent="0">
              <a:buNone/>
              <a:defRPr sz="2400"/>
            </a:lvl7pPr>
            <a:lvl8pPr marL="3800835" indent="0">
              <a:buNone/>
              <a:defRPr sz="2400"/>
            </a:lvl8pPr>
            <a:lvl9pPr marL="4343795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3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2989" indent="0">
              <a:buNone/>
              <a:defRPr sz="1500"/>
            </a:lvl2pPr>
            <a:lvl3pPr marL="1085981" indent="0">
              <a:buNone/>
              <a:defRPr sz="1200"/>
            </a:lvl3pPr>
            <a:lvl4pPr marL="1628925" indent="0">
              <a:buNone/>
              <a:defRPr sz="1100"/>
            </a:lvl4pPr>
            <a:lvl5pPr marL="2171919" indent="0">
              <a:buNone/>
              <a:defRPr sz="1100"/>
            </a:lvl5pPr>
            <a:lvl6pPr marL="2714857" indent="0">
              <a:buNone/>
              <a:defRPr sz="1100"/>
            </a:lvl6pPr>
            <a:lvl7pPr marL="3257860" indent="0">
              <a:buNone/>
              <a:defRPr sz="1100"/>
            </a:lvl7pPr>
            <a:lvl8pPr marL="3800835" indent="0">
              <a:buNone/>
              <a:defRPr sz="1100"/>
            </a:lvl8pPr>
            <a:lvl9pPr marL="43437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77675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05" y="277675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8" y="275127"/>
            <a:ext cx="9235440" cy="1140092"/>
          </a:xfrm>
          <a:prstGeom prst="rect">
            <a:avLst/>
          </a:prstGeom>
        </p:spPr>
        <p:txBody>
          <a:bodyPr vert="horz" lIns="107589" tIns="53787" rIns="107589" bIns="5378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8" y="1597089"/>
            <a:ext cx="9235440" cy="4514439"/>
          </a:xfrm>
          <a:prstGeom prst="rect">
            <a:avLst/>
          </a:prstGeom>
        </p:spPr>
        <p:txBody>
          <a:bodyPr vert="horz" lIns="107589" tIns="53787" rIns="107589" bIns="5378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5045" y="6344034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223" y="6344034"/>
            <a:ext cx="3249507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248" y="6344034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 spd="med" advTm="4000">
    <p:random/>
  </p:transition>
  <p:txStyles>
    <p:titleStyle>
      <a:lvl1pPr algn="ctr" defTabSz="1082726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037" indent="-406037" algn="l" defTabSz="1082726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9676" indent="-338341" algn="l" defTabSz="1082726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3378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4718" indent="-270698" algn="l" defTabSz="1082726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6065" indent="-270698" algn="l" defTabSz="1082726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738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876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60111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01475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136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272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4039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5404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6742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809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943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3077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92" y="274937"/>
            <a:ext cx="9235440" cy="1140092"/>
          </a:xfrm>
          <a:prstGeom prst="rect">
            <a:avLst/>
          </a:prstGeom>
        </p:spPr>
        <p:txBody>
          <a:bodyPr vert="horz" lIns="107916" tIns="53957" rIns="107916" bIns="5395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92" y="1596980"/>
            <a:ext cx="9235440" cy="4514439"/>
          </a:xfrm>
          <a:prstGeom prst="rect">
            <a:avLst/>
          </a:prstGeom>
        </p:spPr>
        <p:txBody>
          <a:bodyPr vert="horz" lIns="107916" tIns="53957" rIns="107916" bIns="5395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918" y="6343907"/>
            <a:ext cx="2394373" cy="364195"/>
          </a:xfrm>
          <a:prstGeom prst="rect">
            <a:avLst/>
          </a:prstGeom>
        </p:spPr>
        <p:txBody>
          <a:bodyPr vert="horz" lIns="107916" tIns="53957" rIns="107916" bIns="53957" rtlCol="0" anchor="ctr"/>
          <a:lstStyle>
            <a:lvl1pPr algn="l" defTabSz="1085981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083" y="6343907"/>
            <a:ext cx="3249507" cy="364195"/>
          </a:xfrm>
          <a:prstGeom prst="rect">
            <a:avLst/>
          </a:prstGeom>
        </p:spPr>
        <p:txBody>
          <a:bodyPr vert="horz" lIns="107916" tIns="53957" rIns="107916" bIns="53957" rtlCol="0" anchor="ctr"/>
          <a:lstStyle>
            <a:lvl1pPr algn="ctr" defTabSz="1085981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122" y="6343907"/>
            <a:ext cx="2394373" cy="364195"/>
          </a:xfrm>
          <a:prstGeom prst="rect">
            <a:avLst/>
          </a:prstGeom>
        </p:spPr>
        <p:txBody>
          <a:bodyPr vert="horz" lIns="107916" tIns="53957" rIns="107916" bIns="53957" rtlCol="0" anchor="ctr"/>
          <a:lstStyle>
            <a:lvl1pPr algn="r" defTabSz="1085981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13" r:id="rId1"/>
    <p:sldLayoutId id="2147484214" r:id="rId2"/>
    <p:sldLayoutId id="2147484215" r:id="rId3"/>
    <p:sldLayoutId id="2147484216" r:id="rId4"/>
    <p:sldLayoutId id="2147484217" r:id="rId5"/>
    <p:sldLayoutId id="2147484218" r:id="rId6"/>
    <p:sldLayoutId id="2147484219" r:id="rId7"/>
    <p:sldLayoutId id="2147484220" r:id="rId8"/>
    <p:sldLayoutId id="2147484221" r:id="rId9"/>
    <p:sldLayoutId id="2147484222" r:id="rId10"/>
    <p:sldLayoutId id="2147484223" r:id="rId11"/>
  </p:sldLayoutIdLst>
  <p:transition spd="med" advTm="6000">
    <p:random/>
  </p:transition>
  <p:txStyles>
    <p:titleStyle>
      <a:lvl1pPr algn="ctr" defTabSz="1085981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241" indent="-407241" algn="l" defTabSz="1085981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327" indent="-339359" algn="l" defTabSz="1085981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441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0414" indent="-271508" algn="l" defTabSz="1085981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3389" indent="-271508" algn="l" defTabSz="1085981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6343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29341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2302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5320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2989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5981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8925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1919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4857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7860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0835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3795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jpeg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1260000">
            <a:off x="4314878" y="1410682"/>
            <a:ext cx="3960000" cy="4556544"/>
          </a:xfrm>
          <a:prstGeom prst="rect">
            <a:avLst/>
          </a:prstGeom>
          <a:noFill/>
        </p:spPr>
        <p:txBody>
          <a:bodyPr wrap="none" lIns="90478" tIns="45234" rIns="90478" bIns="45234" rtlCol="0">
            <a:prstTxWarp prst="textArchUpPour">
              <a:avLst/>
            </a:prstTxWarp>
            <a:spAutoFit/>
          </a:bodyPr>
          <a:lstStyle/>
          <a:p>
            <a:pPr defTabSz="1085981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5" y="4464000"/>
            <a:ext cx="10261600" cy="2344514"/>
          </a:xfrm>
          <a:prstGeom prst="rect">
            <a:avLst/>
          </a:prstGeom>
          <a:noFill/>
        </p:spPr>
        <p:txBody>
          <a:bodyPr wrap="none" lIns="90478" tIns="45234" rIns="90478" bIns="45234" rtlCol="0">
            <a:prstTxWarp prst="textPlain">
              <a:avLst/>
            </a:prstTxWarp>
            <a:spAutoFit/>
          </a:bodyPr>
          <a:lstStyle/>
          <a:p>
            <a:pPr algn="ctr" defTabSz="1085981"/>
            <a:r>
              <a:rPr lang="fr-FR" sz="8000" dirty="0" smtClean="0">
                <a:ln w="63500">
                  <a:solidFill>
                    <a:srgbClr val="0070C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fr-FR" sz="8000" dirty="0" smtClean="0">
                <a:ln w="53975">
                  <a:solidFill>
                    <a:srgbClr val="00206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Arrivée  du  </a:t>
            </a:r>
            <a:r>
              <a:rPr lang="fr-FR" sz="8000" dirty="0" err="1" smtClean="0">
                <a:ln w="53975">
                  <a:solidFill>
                    <a:srgbClr val="00206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Belem</a:t>
            </a:r>
            <a:r>
              <a:rPr lang="fr-FR" sz="8000" dirty="0" smtClean="0">
                <a:ln w="53975">
                  <a:solidFill>
                    <a:srgbClr val="00206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</a:p>
          <a:p>
            <a:pPr algn="ctr" defTabSz="1085981"/>
            <a:r>
              <a:rPr lang="fr-FR" sz="8000" dirty="0" smtClean="0">
                <a:ln w="53975">
                  <a:solidFill>
                    <a:srgbClr val="00206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à  Marseille  avec</a:t>
            </a:r>
            <a:endParaRPr lang="fr-FR" sz="6100" dirty="0" smtClean="0">
              <a:ln w="53975">
                <a:solidFill>
                  <a:srgbClr val="002060"/>
                </a:solidFill>
              </a:ln>
              <a:blipFill>
                <a:blip r:embed="rId4"/>
                <a:stretch>
                  <a:fillRect/>
                </a:stretch>
              </a:blipFill>
              <a:latin typeface="Broadway" pitchFamily="82" charset="0"/>
            </a:endParaRPr>
          </a:p>
          <a:p>
            <a:pPr algn="ctr" defTabSz="1085981"/>
            <a:r>
              <a:rPr lang="fr-FR" sz="6100" dirty="0" smtClean="0">
                <a:ln w="53975">
                  <a:solidFill>
                    <a:srgbClr val="00206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la  flamme  olympique</a:t>
            </a:r>
          </a:p>
          <a:p>
            <a:pPr algn="ctr" defTabSz="1085981"/>
            <a:r>
              <a:rPr lang="fr-FR" sz="6100" dirty="0" smtClean="0">
                <a:ln w="53975">
                  <a:solidFill>
                    <a:srgbClr val="00206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en provenance de Grèce </a:t>
            </a:r>
            <a:endParaRPr lang="fr-FR" sz="6100" dirty="0">
              <a:ln w="53975">
                <a:solidFill>
                  <a:srgbClr val="002060"/>
                </a:solidFill>
              </a:ln>
              <a:blipFill>
                <a:blip r:embed="rId4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016000" y="0"/>
            <a:ext cx="3440088" cy="2738024"/>
          </a:xfrm>
          <a:prstGeom prst="rect">
            <a:avLst/>
          </a:prstGeom>
        </p:spPr>
        <p:txBody>
          <a:bodyPr wrap="square" lIns="120781" tIns="60372" rIns="120781" bIns="60372">
            <a:spAutoFit/>
          </a:bodyPr>
          <a:lstStyle/>
          <a:p>
            <a:pPr algn="ctr" defTabSz="1085981"/>
            <a:r>
              <a:rPr lang="fr-FR" sz="3100" b="1" dirty="0" smtClean="0">
                <a:solidFill>
                  <a:prstClr val="black"/>
                </a:solidFill>
                <a:latin typeface="Chiller" pitchFamily="82" charset="0"/>
              </a:rPr>
              <a:t>Une photographie forte, ce n'est plus l'image de quelque chose, c'est quelque chose </a:t>
            </a:r>
          </a:p>
          <a:p>
            <a:pPr algn="ctr" defTabSz="1085981"/>
            <a:r>
              <a:rPr lang="fr-FR" sz="3100" b="1" dirty="0" smtClean="0">
                <a:solidFill>
                  <a:prstClr val="black"/>
                </a:solidFill>
                <a:latin typeface="Chiller" pitchFamily="82" charset="0"/>
              </a:rPr>
              <a:t>   en soi. </a:t>
            </a:r>
          </a:p>
          <a:p>
            <a:pPr algn="ctr" defTabSz="1085981"/>
            <a:r>
              <a:rPr lang="fr-FR" sz="1500" b="1" dirty="0" smtClean="0">
                <a:solidFill>
                  <a:prstClr val="black"/>
                </a:solidFill>
                <a:latin typeface="Chiller" pitchFamily="82" charset="0"/>
              </a:rPr>
              <a:t>         Ralph Gibson</a:t>
            </a:r>
            <a:endParaRPr lang="fr-FR" sz="15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331753" y="251917"/>
            <a:ext cx="3929847" cy="645349"/>
          </a:xfrm>
          <a:prstGeom prst="rect">
            <a:avLst/>
          </a:prstGeom>
          <a:noFill/>
        </p:spPr>
        <p:txBody>
          <a:bodyPr wrap="square" lIns="90478" tIns="45234" rIns="90478" bIns="45234" rtlCol="0">
            <a:spAutoFit/>
          </a:bodyPr>
          <a:lstStyle/>
          <a:p>
            <a:pPr algn="ctr" defTabSz="1085981"/>
            <a:r>
              <a:rPr lang="fr-FR" sz="18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un touriste </a:t>
            </a:r>
          </a:p>
          <a:p>
            <a:pPr algn="ctr" defTabSz="1085981"/>
            <a:r>
              <a:rPr lang="fr-FR" sz="18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 le  plaisir  du  partage</a:t>
            </a:r>
            <a:r>
              <a:rPr lang="fr-FR" sz="13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  <a:endParaRPr lang="fr-FR" sz="1300" b="1" dirty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300000">
            <a:off x="2700000" y="2772000"/>
            <a:ext cx="1979861" cy="1757927"/>
          </a:xfrm>
          <a:prstGeom prst="rect">
            <a:avLst/>
          </a:prstGeom>
        </p:spPr>
      </p:pic>
      <p:pic>
        <p:nvPicPr>
          <p:cNvPr id="9" name="Musique des Troupes de Marine 1.wav">
            <a:hlinkClick r:id="" action="ppaction://media"/>
          </p:cNvPr>
          <p:cNvPicPr>
            <a:picLocks noRot="1" noChangeAspect="1"/>
          </p:cNvPicPr>
          <p:nvPr>
            <a:wavAudioFile r:embed="rId1" name="Musique des Troupes de Marine 1.wav"/>
          </p:nvPr>
        </p:nvPicPr>
        <p:blipFill>
          <a:blip r:embed="rId6" cstate="print"/>
          <a:stretch>
            <a:fillRect/>
          </a:stretch>
        </p:blipFill>
        <p:spPr>
          <a:xfrm>
            <a:off x="4978400" y="32670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8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800"/>
                            </p:stCondLst>
                            <p:childTnLst>
                              <p:par>
                                <p:cTn id="29" presetID="8" presetClass="entr" presetSubtype="16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8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8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0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457762_1796454237514020_32729187227136505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strips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64145_971836511608677_90437983154062314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62585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strip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471020_1796453150847462_83530634319073681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strips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458546_1796453170847460_35096144035847246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0" y="0"/>
            <a:ext cx="8094637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strips dir="r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490603_1796450847514359_16525804217553040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2000" b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456463_1796453104180800_1344426501361327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4000" y="0"/>
            <a:ext cx="6013660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457768_1796453424180768_51679557638609169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4000" y="0"/>
            <a:ext cx="5649446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comb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463939_1796452864180824_42102431613277717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4000" y="0"/>
            <a:ext cx="6053573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checke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499215_1796451817514262_76349295597973978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4000" y="0"/>
            <a:ext cx="7467587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528825_1796453517514092_60668048666064116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comb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4000" b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487575_1796453800847397_87107287838368563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checke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462892_1796453784180732_563336269026285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4000" b="-3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05101_1796453194180791_50293173299278964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68000" y="0"/>
            <a:ext cx="7541693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384649_1796453664180744_66619069972294296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Bar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09592_1796451667514277_78318610410559528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35126_1796452934180817_57296544293367224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wheel spokes="8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36851_1796454027514041_34444311976583835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diamond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26918_1796453684180742_43554281069990108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24000" y="0"/>
            <a:ext cx="7826716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Bar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09735_1796453914180719_51503101182860823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comb dir="vert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684089" y="5868298"/>
            <a:ext cx="2189011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6499052" y="576010"/>
            <a:ext cx="1386236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9514" tIns="59738" rIns="119514" bIns="5973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2110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3811" y="3675411"/>
            <a:ext cx="4624941" cy="2059635"/>
          </a:xfrm>
          <a:prstGeom prst="rect">
            <a:avLst/>
          </a:prstGeom>
          <a:noFill/>
        </p:spPr>
        <p:txBody>
          <a:bodyPr wrap="square" lIns="119514" tIns="59738" rIns="119514" bIns="59738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Musique </a:t>
            </a:r>
          </a:p>
          <a:p>
            <a:pPr algn="ctr"/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des Troupes </a:t>
            </a:r>
          </a:p>
          <a:p>
            <a:pPr algn="ctr"/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de la Marine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1373" y="2653340"/>
            <a:ext cx="2048395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0647" y="674649"/>
            <a:ext cx="1126220" cy="351475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06.06.2024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8205" y="5817256"/>
            <a:ext cx="1777796" cy="88436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0684" y="1981808"/>
            <a:ext cx="2769224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3980" y="256371"/>
            <a:ext cx="899998" cy="799113"/>
          </a:xfrm>
          <a:prstGeom prst="rect">
            <a:avLst/>
          </a:prstGeom>
        </p:spPr>
      </p:pic>
      <p:sp>
        <p:nvSpPr>
          <p:cNvPr id="13" name="Ellipse 12"/>
          <p:cNvSpPr>
            <a:spLocks noChangeAspect="1"/>
          </p:cNvSpPr>
          <p:nvPr/>
        </p:nvSpPr>
        <p:spPr>
          <a:xfrm>
            <a:off x="5940000" y="3636293"/>
            <a:ext cx="2304256" cy="1800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fr-FR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848  0.007 -0.05547  0.015 -0.05547  C 0.024 -0.05547  0.027 -0.02848  0.03 0  C 0.034 0.03148  0.037 0.06296  0.047 0.06296  C 0.056 0.06296  0.059 0.03148  0.063 0  C 0.065 -0.02848  0.069 -0.05547  0.078 -0.05547  C 0.086 -0.05547  0.09 -0.02848  0.093 0  C 0.096 0.03148  0.1 0.06296  0.109 0.06296  C 0.118 0.06296  0.125 0  0.125 0  C 0.128 -0.02848  0.131 -0.05547  0.14 -0.05547  C 0.149 -0.05547  0.152 -0.02848  0.155 0  C 0.159 0.03148  0.162 0.06296  0.172 0.06296  C 0.181 0.06296  0.184 0.03148  0.187 0  C 0.191 -0.02848  0.194 -0.05547  0.203 -0.05547  C 0.211 -0.05547  0.215 -0.02848  0.218 0  C 0.221 0.03148  0.225 0.06296  0.234 0.06296  C 0.243 0.06296  0.246 0.03148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376 0.06704 C -0.0102 0.04175 -0.00525 0.01785 0.00448 0.01785 C 0.01561 0.01785 0.01917 0.04175 0.02303 0.06704 C 0.02798 0.09488 0.03153 0.12273 0.0439 0.12273 C 0.05502 0.12273 0.05858 0.09488 0.06352 0.06704 C 0.066 0.04175 0.07094 0.01785 0.08192 0.01785 C 0.09196 0.01785 0.09675 0.04175 0.10046 0.06704 C 0.10417 0.09488 0.10896 0.12273 0.12009 0.12273 C 0.13122 0.12273 0.13972 0.06704 0.13972 0.06727 C 0.14328 0.04175 0.14714 0.01785 0.15827 0.01785 C 0.16924 0.01785 0.17264 0.04175 0.17666 0.06704 C 0.1813 0.09488 0.18516 0.12273 0.19737 0.12273 C 0.20866 0.12273 0.21221 0.09488 0.21592 0.06704 C 0.22071 0.04175 0.22458 0.01785 0.23555 0.01785 C 0.24529 0.01785 0.25008 0.04175 0.25394 0.06704 C 0.2575 0.09488 0.2626 0.12273 0.27357 0.12273 C 0.28439 0.12273 0.28825 0.09488 0.29335 0.06704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72222E-6 -5.52076E-7 C 0.00295 -0.02528 0.00694 -0.04941 0.01493 -0.04941 C 0.02395 -0.04941 0.02708 -0.02528 0.03003 -5.52076E-7 C 0.03402 0.02807 0.03697 0.0559 0.04704 0.0559 C 0.05607 0.0559 0.05902 0.02807 0.06302 -5.52076E-7 C 0.06493 -0.02528 0.06892 -0.04941 0.07795 -0.04941 C 0.08593 -0.04941 0.08993 -0.02528 0.09305 -5.52076E-7 C 0.096 0.02807 0.1 0.0559 0.10902 0.0559 C 0.11805 0.0559 0.125 -5.52076E-7 0.125 0.00023 C 0.12795 -0.02528 0.13107 -0.04941 0.13993 -0.04941 C 0.14895 -0.04941 0.15208 -0.02528 0.15503 -5.52076E-7 C 0.15902 0.02807 0.16197 0.0559 0.17204 0.0559 C 0.18107 0.0559 0.18402 0.02807 0.18697 -5.52076E-7 C 0.19097 -0.02528 0.19392 -0.04941 0.20295 -0.04941 C 0.21093 -0.04941 0.21493 -0.02528 0.21805 -5.52076E-7 C 0.221 0.02807 0.225 0.0559 0.23402 0.0559 C 0.24305 0.0559 0.246 0.02807 0.25 -5.52076E-7 " pathEditMode="fixed" rAng="0" ptsTypes="fffffffffffffffff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545 -0.02297 C -0.0125 -0.04825 -0.00851 -0.07238 -0.00052 -0.07238 C 0.00851 -0.07238 0.01163 -0.04825 0.01459 -0.02297 C 0.01858 0.0051 0.02153 0.03294 0.0316 0.03294 C 0.04063 0.03294 0.04358 0.0051 0.04757 -0.02297 C 0.04948 -0.04825 0.05347 -0.07238 0.0625 -0.07238 C 0.07049 -0.07238 0.07448 -0.04825 0.07761 -0.02297 C 0.08056 0.0051 0.08455 0.03294 0.09358 0.03294 C 0.10261 0.03294 0.10955 -0.02297 0.10955 -0.02274 C 0.1125 -0.04825 0.11563 -0.07238 0.12448 -0.07238 C 0.13351 -0.07238 0.13663 -0.04825 0.13959 -0.02297 C 0.14358 0.0051 0.14653 0.03294 0.1566 0.03294 C 0.16563 0.03294 0.16858 0.0051 0.17153 -0.02297 C 0.17552 -0.04825 0.17847 -0.07238 0.1875 -0.07238 C 0.19549 -0.07238 0.19948 -0.04825 0.20261 -0.02297 C 0.20556 0.0051 0.20955 0.03294 0.21858 0.03294 C 0.22761 0.03294 0.23056 0.0051 0.23455 -0.02297 " pathEditMode="fixed" rAng="0" ptsTypes="fffffffffffffffff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464 -0.00348 C -0.00155 -0.02877 0.00247 -0.05267 0.01051 -0.05267 C 0.01947 -0.05267 0.02241 -0.02877 0.0255 -0.00348 C 0.02936 0.02459 0.03245 0.05243 0.0425 0.05243 C 0.05147 0.05243 0.0544 0.02459 0.05842 -0.00348 C 0.06043 -0.02877 0.06445 -0.05267 0.07341 -0.05267 C 0.08145 -0.05267 0.08547 -0.02877 0.08841 -0.00348 C 0.09134 0.02459 0.09536 0.05243 0.10448 0.05243 C 0.11344 0.05243 0.1204 -0.00348 0.1204 -0.00325 C 0.12334 -0.02877 0.12643 -0.05267 0.13539 -0.05267 C 0.14436 -0.05267 0.14745 -0.02877 0.15038 -0.00348 C 0.1544 0.02459 0.15734 0.05243 0.16739 0.05243 C 0.17635 0.05243 0.17944 0.02459 0.18238 -0.00348 C 0.1864 -0.02877 0.18933 -0.05267 0.19845 -0.05267 C 0.20633 -0.05267 0.21035 -0.02877 0.21344 -0.00348 C 0.21638 0.02459 0.2204 0.05243 0.22936 0.05243 C 0.23833 0.05243 0.24142 0.02459 0.24544 -0.00348 " pathEditMode="fixed" rAng="0" ptsTypes="fffffffffffffffff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2396 1.91139E-6 C -0.021 -0.02529 -0.017 -0.04941 -0.00902 -0.04941 C 5.51809E-6 -0.04941 0.00296 -0.02529 0.00609 1.91139E-6 C 0.01008 0.02807 0.01303 0.0559 0.0231 0.0559 C 0.03213 0.0559 0.03508 0.02807 0.03907 1.91139E-6 C 0.04098 -0.02529 0.04498 -0.04941 0.054 -0.04941 C 0.06199 -0.04941 0.06598 -0.02529 0.06911 1.91139E-6 C 0.07206 0.02807 0.07605 0.0559 0.08508 0.0559 C 0.09411 0.0559 0.10105 1.91139E-6 0.10105 0.00023 C 0.104 -0.02529 0.10713 -0.04941 0.11598 -0.04941 C 0.12501 -0.04941 0.12796 -0.02529 0.13109 1.91139E-6 C 0.13508 0.02807 0.13803 0.0559 0.1481 0.0559 C 0.15713 0.0559 0.16008 0.02807 0.16303 1.91139E-6 C 0.16703 -0.02529 0.16998 -0.04941 0.179 -0.04941 C 0.18699 -0.04941 0.19098 -0.02529 0.19411 1.91139E-6 C 0.19706 0.02807 0.20105 0.0559 0.21008 0.0559 C 0.21911 0.0559 0.22206 0.02807 0.22605 1.91139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  <p:bldP spid="13" grpId="0" animBg="1"/>
      <p:bldP spid="13" grpId="1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1484</TotalTime>
  <Words>61</Words>
  <Application>Microsoft Office PowerPoint</Application>
  <PresentationFormat>Personnalisé</PresentationFormat>
  <Paragraphs>17</Paragraphs>
  <Slides>68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68</vt:i4>
      </vt:variant>
    </vt:vector>
  </HeadingPairs>
  <TitlesOfParts>
    <vt:vector size="70" baseType="lpstr">
      <vt:lpstr>1_Thème Office</vt:lpstr>
      <vt:lpstr>15_Thème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256</cp:revision>
  <dcterms:created xsi:type="dcterms:W3CDTF">2020-05-12T17:47:43Z</dcterms:created>
  <dcterms:modified xsi:type="dcterms:W3CDTF">2024-06-07T12:50:45Z</dcterms:modified>
</cp:coreProperties>
</file>