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sldIdLst>
    <p:sldId id="426" r:id="rId3"/>
    <p:sldId id="427" r:id="rId4"/>
    <p:sldId id="428" r:id="rId5"/>
    <p:sldId id="430" r:id="rId6"/>
    <p:sldId id="431" r:id="rId7"/>
    <p:sldId id="432" r:id="rId8"/>
    <p:sldId id="433" r:id="rId9"/>
    <p:sldId id="434" r:id="rId10"/>
    <p:sldId id="435" r:id="rId11"/>
    <p:sldId id="436" r:id="rId12"/>
    <p:sldId id="437" r:id="rId13"/>
    <p:sldId id="438" r:id="rId14"/>
    <p:sldId id="439" r:id="rId15"/>
    <p:sldId id="441" r:id="rId16"/>
    <p:sldId id="442" r:id="rId17"/>
    <p:sldId id="443" r:id="rId18"/>
    <p:sldId id="444" r:id="rId19"/>
    <p:sldId id="445" r:id="rId20"/>
    <p:sldId id="446" r:id="rId21"/>
    <p:sldId id="447" r:id="rId22"/>
    <p:sldId id="449" r:id="rId23"/>
    <p:sldId id="448" r:id="rId24"/>
    <p:sldId id="450" r:id="rId25"/>
    <p:sldId id="451" r:id="rId26"/>
    <p:sldId id="452" r:id="rId27"/>
    <p:sldId id="453" r:id="rId28"/>
    <p:sldId id="454" r:id="rId29"/>
    <p:sldId id="455" r:id="rId30"/>
    <p:sldId id="456" r:id="rId31"/>
    <p:sldId id="457" r:id="rId32"/>
    <p:sldId id="458" r:id="rId33"/>
    <p:sldId id="459" r:id="rId34"/>
    <p:sldId id="461" r:id="rId35"/>
    <p:sldId id="460" r:id="rId36"/>
    <p:sldId id="462" r:id="rId37"/>
    <p:sldId id="463" r:id="rId38"/>
    <p:sldId id="464" r:id="rId39"/>
    <p:sldId id="465" r:id="rId40"/>
    <p:sldId id="467" r:id="rId41"/>
    <p:sldId id="466" r:id="rId42"/>
    <p:sldId id="468" r:id="rId43"/>
    <p:sldId id="469" r:id="rId44"/>
    <p:sldId id="470" r:id="rId45"/>
    <p:sldId id="471" r:id="rId46"/>
    <p:sldId id="472" r:id="rId47"/>
    <p:sldId id="473" r:id="rId48"/>
    <p:sldId id="474" r:id="rId49"/>
    <p:sldId id="475" r:id="rId50"/>
    <p:sldId id="476" r:id="rId51"/>
    <p:sldId id="477" r:id="rId52"/>
    <p:sldId id="478" r:id="rId53"/>
    <p:sldId id="479" r:id="rId54"/>
    <p:sldId id="390" r:id="rId55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Sy5tv841NQHl1mHSsr+AA==" hashData="jdmYXZNNezd4VRDi+bh0ylI8t5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42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10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4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0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39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9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4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147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0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7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05/06/2024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1.gif"/><Relationship Id="rId5" Type="http://schemas.openxmlformats.org/officeDocument/2006/relationships/image" Target="../media/image60.jpeg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1"/>
            <a:ext cx="4263318" cy="372300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112000"/>
            <a:ext cx="9145588" cy="169402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900" dirty="0" smtClean="0">
                <a:ln w="25400">
                  <a:solidFill>
                    <a:srgbClr val="C00000"/>
                  </a:solidFill>
                </a:ln>
                <a:latin typeface="Broadway" pitchFamily="82" charset="0"/>
              </a:rPr>
              <a:t>Rosenwiller</a:t>
            </a:r>
            <a:r>
              <a:rPr lang="fr-FR" sz="5900" dirty="0" smtClean="0">
                <a:ln w="25400">
                  <a:gradFill flip="none" rotWithShape="1">
                    <a:gsLst>
                      <a:gs pos="0">
                        <a:srgbClr val="FC9FCB"/>
                      </a:gs>
                      <a:gs pos="13000">
                        <a:srgbClr val="F8B049"/>
                      </a:gs>
                      <a:gs pos="21001">
                        <a:srgbClr val="F8B049"/>
                      </a:gs>
                      <a:gs pos="63000">
                        <a:srgbClr val="FEE7F2"/>
                      </a:gs>
                      <a:gs pos="67000">
                        <a:srgbClr val="F952A0"/>
                      </a:gs>
                      <a:gs pos="69000">
                        <a:srgbClr val="C50849"/>
                      </a:gs>
                      <a:gs pos="82001">
                        <a:srgbClr val="B43E85"/>
                      </a:gs>
                      <a:gs pos="100000">
                        <a:srgbClr val="F8B049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</a:ln>
                <a:latin typeface="Broadway" pitchFamily="82" charset="0"/>
              </a:rPr>
              <a:t>  </a:t>
            </a:r>
            <a:r>
              <a:rPr lang="fr-FR" sz="5900" dirty="0" smtClean="0">
                <a:ln w="25400">
                  <a:solidFill>
                    <a:srgbClr val="FFFF00"/>
                  </a:solidFill>
                </a:ln>
                <a:latin typeface="Broadway" pitchFamily="82" charset="0"/>
              </a:rPr>
              <a:t>Still</a:t>
            </a:r>
            <a:r>
              <a:rPr lang="fr-FR" sz="5900" dirty="0" smtClean="0">
                <a:ln w="25400">
                  <a:gradFill flip="none" rotWithShape="1">
                    <a:gsLst>
                      <a:gs pos="0">
                        <a:srgbClr val="FC9FCB"/>
                      </a:gs>
                      <a:gs pos="13000">
                        <a:srgbClr val="F8B049"/>
                      </a:gs>
                      <a:gs pos="21001">
                        <a:srgbClr val="F8B049"/>
                      </a:gs>
                      <a:gs pos="63000">
                        <a:srgbClr val="FEE7F2"/>
                      </a:gs>
                      <a:gs pos="67000">
                        <a:srgbClr val="F952A0"/>
                      </a:gs>
                      <a:gs pos="69000">
                        <a:srgbClr val="C50849"/>
                      </a:gs>
                      <a:gs pos="82001">
                        <a:srgbClr val="B43E85"/>
                      </a:gs>
                      <a:gs pos="100000">
                        <a:srgbClr val="F8B049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</a:ln>
                <a:latin typeface="Broadway" pitchFamily="82" charset="0"/>
              </a:rPr>
              <a:t>  </a:t>
            </a:r>
            <a:r>
              <a:rPr lang="fr-FR" sz="5900" dirty="0" smtClean="0">
                <a:ln w="25400">
                  <a:solidFill>
                    <a:srgbClr val="00B050"/>
                  </a:solidFill>
                </a:ln>
                <a:latin typeface="Broadway" pitchFamily="82" charset="0"/>
              </a:rPr>
              <a:t>Villé</a:t>
            </a:r>
            <a:r>
              <a:rPr lang="fr-FR" sz="5900" dirty="0" smtClean="0">
                <a:ln w="25400">
                  <a:gradFill flip="none" rotWithShape="1">
                    <a:gsLst>
                      <a:gs pos="0">
                        <a:srgbClr val="FC9FCB"/>
                      </a:gs>
                      <a:gs pos="13000">
                        <a:srgbClr val="F8B049"/>
                      </a:gs>
                      <a:gs pos="21001">
                        <a:srgbClr val="F8B049"/>
                      </a:gs>
                      <a:gs pos="63000">
                        <a:srgbClr val="FEE7F2"/>
                      </a:gs>
                      <a:gs pos="67000">
                        <a:srgbClr val="F952A0"/>
                      </a:gs>
                      <a:gs pos="69000">
                        <a:srgbClr val="C50849"/>
                      </a:gs>
                      <a:gs pos="82001">
                        <a:srgbClr val="B43E85"/>
                      </a:gs>
                      <a:gs pos="100000">
                        <a:srgbClr val="F8B049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</a:ln>
                <a:latin typeface="Broadway" pitchFamily="82" charset="0"/>
              </a:rPr>
              <a:t> </a:t>
            </a:r>
            <a:endParaRPr lang="fr-FR" sz="5900" dirty="0">
              <a:ln w="25400"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</a:ln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328692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  <a:endParaRPr lang="fr-FR" sz="32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</a:t>
            </a:r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3672000"/>
            <a:ext cx="2419989" cy="1200187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  <a:endParaRPr lang="fr-FR" sz="1800" b="1" dirty="0" smtClean="0">
              <a:ln w="1905">
                <a:noFill/>
              </a:ln>
              <a:latin typeface="Courgette" pitchFamily="2" charset="0"/>
            </a:endParaRP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  <a:endParaRPr lang="fr-FR" sz="1800" b="1" dirty="0" smtClean="0">
              <a:ln w="1905">
                <a:noFill/>
              </a:ln>
              <a:latin typeface="Courgette" pitchFamily="2" charset="0"/>
            </a:endParaRP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60426" y="2664000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4402" y="4212357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1</a:t>
            </a:r>
            <a:endParaRPr lang="fr-FR" dirty="0"/>
          </a:p>
        </p:txBody>
      </p:sp>
      <p:pic>
        <p:nvPicPr>
          <p:cNvPr id="10" name="Michel Pépé  -  Ciel Radieux (Relaxing, soothing music).wav">
            <a:hlinkClick r:id="" action="ppaction://media"/>
          </p:cNvPr>
          <p:cNvPicPr>
            <a:picLocks noRot="1" noChangeAspect="1"/>
          </p:cNvPicPr>
          <p:nvPr>
            <a:wavAudioFile r:embed="rId1" name="Michel Pépé  -  Ciel Radieux (Relaxing, soothing music).wav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8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8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8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2554" y="323925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8201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12554" y="539949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  <p:pic>
        <p:nvPicPr>
          <p:cNvPr id="4" name="Image 3" descr="Rosenwiller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7746" y="538"/>
            <a:ext cx="456784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540000"/>
            <a:ext cx="9144000" cy="57765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68738" y="827981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44000" cy="57765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4722" y="971997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44000" cy="57765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68538" y="899989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44000" cy="57765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21066" y="971997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44000" cy="57765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84762" y="899989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2554" y="323925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2554" y="323925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enwiller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67842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2594" y="395933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  <p:pic>
        <p:nvPicPr>
          <p:cNvPr id="4" name="Image 3" descr="Rosenwiller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7746" y="538"/>
            <a:ext cx="4567842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2554" y="323925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2594" y="683965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362" y="323925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49058" y="467941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4602" y="395933"/>
            <a:ext cx="124585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Rosenwiller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I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88818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ILL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80906" y="323925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ILL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40946" y="1188021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08898" y="755973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ILL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029178" y="1260029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40546" y="395933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362" y="539949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97130" y="827981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ILL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89018" y="1260029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818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818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40746" y="323925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6410" y="395933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818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818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818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ILL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3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4562" y="1188021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818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77050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818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88818" y="25191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ILL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5588" cy="417839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68738" y="1332037"/>
            <a:ext cx="548548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Still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61026" y="179909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lé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84962" y="251917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96730" y="323925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61026" y="179909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8578" y="323925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28778" y="6425040"/>
            <a:ext cx="57419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01186" y="251917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33034" y="395933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2634" y="755973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61026" y="179909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61026" y="179909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2634" y="323925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61026" y="179909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61026" y="179909"/>
            <a:ext cx="574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ahnschrift Condensed" pitchFamily="34" charset="0"/>
              </a:rPr>
              <a:t>Villé</a:t>
            </a:r>
            <a:endParaRPr lang="fr-FR" dirty="0">
              <a:latin typeface="Bahnschrift Condensed" pitchFamily="34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2109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381106" y="6156573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05.06.2024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827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538" y="726678"/>
            <a:ext cx="4763352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Ciel 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Radieux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9244" y="256743"/>
            <a:ext cx="2095679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1157</TotalTime>
  <Words>98</Words>
  <Application>Microsoft Office PowerPoint</Application>
  <PresentationFormat>Personnalisé</PresentationFormat>
  <Paragraphs>69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53</vt:i4>
      </vt:variant>
    </vt:vector>
  </HeadingPairs>
  <TitlesOfParts>
    <vt:vector size="55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206</cp:revision>
  <dcterms:created xsi:type="dcterms:W3CDTF">2020-05-12T17:47:43Z</dcterms:created>
  <dcterms:modified xsi:type="dcterms:W3CDTF">2024-06-05T16:50:00Z</dcterms:modified>
</cp:coreProperties>
</file>