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3840" r:id="rId2"/>
    <p:sldMasterId id="2147483852" r:id="rId3"/>
  </p:sldMasterIdLst>
  <p:notesMasterIdLst>
    <p:notesMasterId r:id="rId63"/>
  </p:notesMasterIdLst>
  <p:sldIdLst>
    <p:sldId id="486" r:id="rId4"/>
    <p:sldId id="427" r:id="rId5"/>
    <p:sldId id="455" r:id="rId6"/>
    <p:sldId id="428" r:id="rId7"/>
    <p:sldId id="429" r:id="rId8"/>
    <p:sldId id="430" r:id="rId9"/>
    <p:sldId id="485" r:id="rId10"/>
    <p:sldId id="432" r:id="rId11"/>
    <p:sldId id="433" r:id="rId12"/>
    <p:sldId id="434" r:id="rId13"/>
    <p:sldId id="435" r:id="rId14"/>
    <p:sldId id="431" r:id="rId15"/>
    <p:sldId id="436" r:id="rId16"/>
    <p:sldId id="437" r:id="rId17"/>
    <p:sldId id="438" r:id="rId18"/>
    <p:sldId id="439" r:id="rId19"/>
    <p:sldId id="440" r:id="rId20"/>
    <p:sldId id="441" r:id="rId21"/>
    <p:sldId id="466" r:id="rId22"/>
    <p:sldId id="467" r:id="rId23"/>
    <p:sldId id="478" r:id="rId24"/>
    <p:sldId id="480" r:id="rId25"/>
    <p:sldId id="482" r:id="rId26"/>
    <p:sldId id="442" r:id="rId27"/>
    <p:sldId id="445" r:id="rId28"/>
    <p:sldId id="446" r:id="rId29"/>
    <p:sldId id="447" r:id="rId30"/>
    <p:sldId id="448" r:id="rId31"/>
    <p:sldId id="449" r:id="rId32"/>
    <p:sldId id="450" r:id="rId33"/>
    <p:sldId id="451" r:id="rId34"/>
    <p:sldId id="452" r:id="rId35"/>
    <p:sldId id="453" r:id="rId36"/>
    <p:sldId id="454" r:id="rId37"/>
    <p:sldId id="444" r:id="rId38"/>
    <p:sldId id="456" r:id="rId39"/>
    <p:sldId id="457" r:id="rId40"/>
    <p:sldId id="458" r:id="rId41"/>
    <p:sldId id="459" r:id="rId42"/>
    <p:sldId id="460" r:id="rId43"/>
    <p:sldId id="461" r:id="rId44"/>
    <p:sldId id="462" r:id="rId45"/>
    <p:sldId id="463" r:id="rId46"/>
    <p:sldId id="464" r:id="rId47"/>
    <p:sldId id="465" r:id="rId48"/>
    <p:sldId id="443" r:id="rId49"/>
    <p:sldId id="468" r:id="rId50"/>
    <p:sldId id="469" r:id="rId51"/>
    <p:sldId id="470" r:id="rId52"/>
    <p:sldId id="471" r:id="rId53"/>
    <p:sldId id="472" r:id="rId54"/>
    <p:sldId id="473" r:id="rId55"/>
    <p:sldId id="474" r:id="rId56"/>
    <p:sldId id="479" r:id="rId57"/>
    <p:sldId id="481" r:id="rId58"/>
    <p:sldId id="483" r:id="rId59"/>
    <p:sldId id="476" r:id="rId60"/>
    <p:sldId id="475" r:id="rId61"/>
    <p:sldId id="487" r:id="rId62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iEoYHK1C1yPznyUKVNtsQ==" hashData="G55QZRTdHwwxlEbzeE0zjo6gfq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E2F9E1-F859-49CF-8774-3CE9272B56C6}" type="datetimeFigureOut">
              <a:rPr lang="fr-FR" smtClean="0"/>
              <a:pPr/>
              <a:t>03/06/2024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685800"/>
            <a:ext cx="51466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3C2C96-B94A-47FF-9DF4-76911633279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1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70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6" y="1596305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5" y="1596305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83" y="1531215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8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51" y="1531215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51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571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58" y="27241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9" y="4788438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9" y="61144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9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36" y="274001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84" y="274001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5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31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0" y="1596131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0" y="1531206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60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6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63" y="272360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9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63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6" y="4788380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6" y="611219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6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70" y="273943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9" y="273943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2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7" y="15961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05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5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60" y="27235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6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60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3" y="478837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3" y="61121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3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7" y="273940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40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151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05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35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79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53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3943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131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60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03/06/2024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5" y="6340169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77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3940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128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57" y="6340166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2" y="6340166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74" y="6340166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6.jpeg"/><Relationship Id="rId5" Type="http://schemas.openxmlformats.org/officeDocument/2006/relationships/image" Target="../media/image65.png"/><Relationship Id="rId4" Type="http://schemas.openxmlformats.org/officeDocument/2006/relationships/image" Target="../media/image6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7871" y="1278583"/>
            <a:ext cx="583806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90422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S’aventure</a:t>
            </a:r>
          </a:p>
          <a:p>
            <a:pPr algn="ctr" defTabSz="1090422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à  l’</a:t>
            </a:r>
            <a:r>
              <a:rPr lang="fr-FR" sz="5400" dirty="0" err="1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Illwad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  </a:t>
            </a:r>
          </a:p>
          <a:p>
            <a:pPr algn="ctr" defTabSz="1090422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de  Sélestat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8372" y="127858"/>
            <a:ext cx="47744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90422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510955" y="149577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090422"/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70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7"/>
            <a:ext cx="102711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90422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7919" y="5242187"/>
            <a:ext cx="1062033" cy="1118760"/>
          </a:xfrm>
          <a:prstGeom prst="rect">
            <a:avLst/>
          </a:prstGeom>
        </p:spPr>
      </p:pic>
      <p:pic>
        <p:nvPicPr>
          <p:cNvPr id="1026" name="Picture 2" descr="L'Ill*Wald - Ville de Sélesta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12823" y="4392000"/>
            <a:ext cx="2158302" cy="1440160"/>
          </a:xfrm>
          <a:prstGeom prst="rect">
            <a:avLst/>
          </a:prstGeom>
          <a:noFill/>
        </p:spPr>
      </p:pic>
      <p:pic>
        <p:nvPicPr>
          <p:cNvPr id="10" name="Sergey Grischuk - Beautiful Nature.wav">
            <a:hlinkClick r:id="" action="ppaction://media"/>
          </p:cNvPr>
          <p:cNvPicPr>
            <a:picLocks noRot="1" noChangeAspect="1"/>
          </p:cNvPicPr>
          <p:nvPr>
            <a:wavAudioFile r:embed="rId1" name="Sergey Grischuk - Beautiful Nature.wav"/>
          </p:nvPr>
        </p:nvPicPr>
        <p:blipFill>
          <a:blip r:embed="rId6" cstate="print"/>
          <a:stretch>
            <a:fillRect/>
          </a:stretch>
        </p:blipFill>
        <p:spPr>
          <a:xfrm>
            <a:off x="5063554" y="378030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2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2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2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97383_10230898115979449_78122511144904567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008"/>
            <a:ext cx="10271125" cy="67725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90625_2635906599937932_25887111037248882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8759"/>
            <a:ext cx="10271125" cy="390302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93082_2635907113271214_34733460244812402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96309_2635906843271241_8045029094374357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96781_2635906979937894_1066411435567300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8759"/>
            <a:ext cx="10271125" cy="390302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01644_2635906643271261_6654080667795146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02292_2635906983271227_42436783373156390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09894_2635906903271235_25171662938873566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80103"/>
            <a:ext cx="10271125" cy="328034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513346_2635906829937909_8177168333828305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8759"/>
            <a:ext cx="10271125" cy="390302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8496781_2635906979937894_1066411435567300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8759"/>
            <a:ext cx="10271125" cy="3903028"/>
          </a:xfrm>
          <a:prstGeom prst="rect">
            <a:avLst/>
          </a:prstGeom>
        </p:spPr>
      </p:pic>
      <p:pic>
        <p:nvPicPr>
          <p:cNvPr id="4" name="Image 3" descr="428518873_2635907126604546_146510250419409161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41458_2635906586604600_1693151641257028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8759"/>
            <a:ext cx="10271125" cy="390302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59423_2635906999937892_66674731138506708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69677_2635906689937923_25887456173533344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31455"/>
            <a:ext cx="10271125" cy="317762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70540_2635906626604596_55660212033154151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06008_2635906623271263_67274010324828215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20334_2635906589937933_2755220338871583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95826_10211255950671077_7408351136139280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951727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44097_10211255951351094_90474422765973948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95825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379142_10211255951151089_11636518646099011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5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754557_10211255950551074_63243485114463212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5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808789_10211255951231091_30700054604174812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0"/>
            <a:ext cx="990485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99039_10230819853862945_65788990600874386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5359" y="0"/>
            <a:ext cx="454040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11984_10225558831414744_58870974054381449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30853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3740_7656664224345284_40346986872178924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9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5638_7656665974345109_37844492865476062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9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34922_7656661064345600_3988418148171106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0005"/>
            <a:ext cx="10260000" cy="50851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38966_7656665734345133_23829068577042946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9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40853_7656661417678898_82719248440694536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0000"/>
            <a:ext cx="10260000" cy="50722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44551_7656665164345190_66547984991479886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9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03812_7656663301012043_60583416777023756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10260000" cy="601492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54259_7656670634344643_84927031528363637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9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752661_7656655107679529_2931127939992027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005" y="0"/>
            <a:ext cx="860767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02284_10230837196816508_5570595421000313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6809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967386_2667198653475393_40274866993623690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149931_2667198753475383_50939788851335074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35133_2667198646808727_1534915132652050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63928_2667198776808714_40337561970564230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76317_2667198846808707_77371272630112992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51261_2667198556808736_63622788663794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57653_2667198670142058_15285251596143298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13833_2667198566808735_4150382925913883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47036_2667198743475384_42735569393000092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954794_2667198526808739_11357112666384033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546"/>
            <a:ext cx="10271125" cy="390944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92952_10230815373790946_17079553475929134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1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857956_3293419994297396_42054219011481243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008"/>
            <a:ext cx="10271125" cy="67725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927464_3293419854297410_75487369546197231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008"/>
            <a:ext cx="10271125" cy="67725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935901_3293420110964051_733235331222436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008"/>
            <a:ext cx="10271125" cy="67725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960549_3293419897630739_78676233264818554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008"/>
            <a:ext cx="10271125" cy="67725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097064_3293419984297397_3468967495438457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008"/>
            <a:ext cx="10271125" cy="67725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113445_3293420080964054_11546226953271471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008"/>
            <a:ext cx="10271125" cy="67725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144994_3293420084297387_8760684434122650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008"/>
            <a:ext cx="10271125" cy="67725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748393_10211257634433170_32512747597454113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5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764283_10211257633833155_34065345872387564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5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954909_10211257634313167_34687949667546525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5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238918_3293419980964064_43008073695887425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008"/>
            <a:ext cx="10271125" cy="67725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223022_3293419877630741_50393129575264776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008"/>
            <a:ext cx="10271125" cy="67725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85466" y="5760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defTabSz="1090422"/>
            <a:r>
              <a:rPr lang="fr-FR" sz="3600" b="1" dirty="0">
                <a:ln w="2222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639618" y="3996333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 defTabSz="1090422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2108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80000" y="180000"/>
            <a:ext cx="4950761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 defTabSz="1090422"/>
            <a:r>
              <a:rPr lang="fr-FR" sz="3600" b="1" dirty="0" smtClean="0">
                <a:ln w="2222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Sergey   </a:t>
            </a:r>
            <a:r>
              <a:rPr lang="fr-FR" sz="3600" b="1" dirty="0" err="1" smtClean="0">
                <a:ln w="2222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Grischuk</a:t>
            </a:r>
            <a:r>
              <a:rPr lang="fr-FR" sz="3600" b="1" dirty="0" smtClean="0">
                <a:ln w="2222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 </a:t>
            </a:r>
            <a:r>
              <a:rPr lang="fr-FR" sz="3600" b="1" dirty="0" err="1" smtClean="0">
                <a:ln w="2222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Beautiful</a:t>
            </a:r>
            <a:r>
              <a:rPr lang="fr-FR" sz="3600" b="1" dirty="0" smtClean="0">
                <a:ln w="2222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 </a:t>
            </a:r>
            <a:r>
              <a:rPr lang="fr-FR" sz="3600" b="1" dirty="0" smtClean="0">
                <a:ln w="2222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  Nature</a:t>
            </a:r>
            <a:endParaRPr lang="fr-FR" sz="3600" b="1" dirty="0">
              <a:ln w="22225">
                <a:solidFill>
                  <a:srgbClr val="FFFF00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54875" y="3709314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defTabSz="1090422"/>
            <a:r>
              <a:rPr lang="fr-FR" sz="3600" b="1" dirty="0" smtClean="0">
                <a:ln w="22225">
                  <a:solidFill>
                    <a:srgbClr val="FFFF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Internet</a:t>
            </a:r>
            <a:endParaRPr lang="fr-FR" sz="4000" b="1" dirty="0" smtClean="0">
              <a:ln w="22225">
                <a:solidFill>
                  <a:srgbClr val="FFFF00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27050" y="6156573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defTabSz="1090422"/>
            <a:r>
              <a:rPr lang="fr-FR" sz="1600" b="1" dirty="0" smtClean="0">
                <a:solidFill>
                  <a:srgbClr val="FF0000"/>
                </a:solidFill>
              </a:rPr>
              <a:t>03.06.2024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9754" y="565200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780000">
            <a:off x="180000" y="1598228"/>
            <a:ext cx="2706375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15282" y="4788421"/>
            <a:ext cx="1081002" cy="958937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7295802" y="251917"/>
            <a:ext cx="1801671" cy="1598228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90422"/>
            <a:endParaRPr lang="fr-FR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1123</TotalTime>
  <Words>27</Words>
  <Application>Microsoft Office PowerPoint</Application>
  <PresentationFormat>Personnalisé</PresentationFormat>
  <Paragraphs>11</Paragraphs>
  <Slides>59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59</vt:i4>
      </vt:variant>
    </vt:vector>
  </HeadingPairs>
  <TitlesOfParts>
    <vt:vector size="62" baseType="lpstr">
      <vt:lpstr>11_Thème Office</vt:lpstr>
      <vt:lpstr>2_Thème Office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195</cp:revision>
  <dcterms:created xsi:type="dcterms:W3CDTF">2020-05-12T17:47:43Z</dcterms:created>
  <dcterms:modified xsi:type="dcterms:W3CDTF">2024-06-03T19:40:19Z</dcterms:modified>
</cp:coreProperties>
</file>