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61" r:id="rId3"/>
    <p:sldId id="262" r:id="rId4"/>
    <p:sldId id="256" r:id="rId5"/>
    <p:sldId id="257" r:id="rId6"/>
    <p:sldId id="258" r:id="rId7"/>
    <p:sldId id="259" r:id="rId8"/>
    <p:sldId id="260" r:id="rId9"/>
    <p:sldId id="283" r:id="rId10"/>
    <p:sldId id="284" r:id="rId11"/>
    <p:sldId id="263" r:id="rId12"/>
    <p:sldId id="264" r:id="rId13"/>
    <p:sldId id="266" r:id="rId14"/>
    <p:sldId id="265" r:id="rId15"/>
    <p:sldId id="281" r:id="rId16"/>
    <p:sldId id="267" r:id="rId17"/>
    <p:sldId id="268" r:id="rId18"/>
    <p:sldId id="282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80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>
      <p:cViewPr varScale="1">
        <p:scale>
          <a:sx n="74" d="100"/>
          <a:sy n="74" d="100"/>
        </p:scale>
        <p:origin x="60" y="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9809C1-850B-C8BF-9031-0CCC9B43F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75AC5B7-110C-60A7-F586-98DD6794BE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EF4749-277C-0C97-04F5-6A2EE7D519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D07CB-2B92-4C40-BA2B-6ACABE1265D1}" type="datetimeFigureOut">
              <a:rPr lang="fr-FR" smtClean="0"/>
              <a:t>20/06/2024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6E54CE8-5218-54A7-541A-37E7CB4E9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223665-A42B-36DB-FE72-2DEE74AF3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978F0-4C34-4E9E-A321-02E89AAE6F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05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F6259D-F252-8804-F1C4-F471B4BF2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C6D3002-83D0-5FD0-7363-7C501FB70B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282400-5738-9346-B8E5-DED63A50C1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D07CB-2B92-4C40-BA2B-6ACABE1265D1}" type="datetimeFigureOut">
              <a:rPr lang="fr-FR" smtClean="0"/>
              <a:t>20/06/2024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A23CA97-82BE-1FAF-F2E4-27BB0593E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D7CDDD6-57D0-9F9D-EDA3-6FAF565AF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978F0-4C34-4E9E-A321-02E89AAE6F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840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0A59C8-9268-0A6E-9CBF-CF44F6727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F0DCB08-B383-1197-31E6-961BA6E5BC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7F4D66B-3F44-7854-7823-B5F849AA1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D07CB-2B92-4C40-BA2B-6ACABE1265D1}" type="datetimeFigureOut">
              <a:rPr lang="fr-FR" smtClean="0"/>
              <a:t>20/06/2024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49047B8-70A6-394F-F5DD-FBD5838FF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C4001B3-09B4-FD6C-278B-4701E856D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978F0-4C34-4E9E-A321-02E89AAE6F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9945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D13ED5-1CBC-E6FB-5E18-63BA2FF4C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CBB370A-1855-1A28-F8FB-5B3F24F53B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749C559-4C7A-D628-26DD-A2605437C5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9D30908-AB9D-FE7A-BAF8-25CCA17CE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D07CB-2B92-4C40-BA2B-6ACABE1265D1}" type="datetimeFigureOut">
              <a:rPr lang="fr-FR" smtClean="0"/>
              <a:t>20/06/2024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482946A-6933-2D53-9C40-774992747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BF2E632-1829-D479-06A2-AFCA581DF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978F0-4C34-4E9E-A321-02E89AAE6F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2150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44843A-D95F-C1F4-1957-4C4636AEA6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55A1D5D-7429-2A27-F434-54B1D8E088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3DFF2CD-115F-DDB7-2EFC-1147B75782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2A7D627-29E3-E5BA-AB9E-4AC1068CA8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C2584D3-9125-CA81-853E-A9FD434494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891C0A3-EDA0-F1D3-BE19-072A5978A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D07CB-2B92-4C40-BA2B-6ACABE1265D1}" type="datetimeFigureOut">
              <a:rPr lang="fr-FR" smtClean="0"/>
              <a:t>20/06/2024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751BE51-EC35-C0C5-C561-A37375B9B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D8072CB-B30E-E9DE-1102-0ED06066F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978F0-4C34-4E9E-A321-02E89AAE6F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3934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00EC0B-B566-5336-6F04-6598F07F9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1446230-6D0F-FB88-A399-C5511411F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D07CB-2B92-4C40-BA2B-6ACABE1265D1}" type="datetimeFigureOut">
              <a:rPr lang="fr-FR" smtClean="0"/>
              <a:t>20/06/2024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86853BC-38E7-23A7-6814-16A351767B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050AD5C-0F75-1AED-694E-B646AE31F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978F0-4C34-4E9E-A321-02E89AAE6F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17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8716D61-75FF-58FC-5BF2-31C3C53AA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D07CB-2B92-4C40-BA2B-6ACABE1265D1}" type="datetimeFigureOut">
              <a:rPr lang="fr-FR" smtClean="0"/>
              <a:t>20/06/2024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DDA8FF3-0CDD-CD9F-BD66-C1C1051A4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EB40D9F-06DC-5571-A0B2-D44F66F94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978F0-4C34-4E9E-A321-02E89AAE6F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1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605FD7-2CAC-A4DA-C95C-10801A5FAC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1624248-CA6A-F63B-B541-12D8A8F34C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DA0BADE-E92C-F537-B678-B97CF8C898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CD7FBA8-DB1E-D6D0-0683-A69D6B20C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D07CB-2B92-4C40-BA2B-6ACABE1265D1}" type="datetimeFigureOut">
              <a:rPr lang="fr-FR" smtClean="0"/>
              <a:t>20/06/2024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4461732-C5E6-F170-3F74-07869064D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0A36F47-FE75-06EA-0F77-58BA26084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978F0-4C34-4E9E-A321-02E89AAE6F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9605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53A25D-A8F4-A226-5AA2-C7124D5CA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602C741-10DD-A740-77EA-4F27810EDB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AA9E9EE-7DC3-5653-EEDA-03B3E1C885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61CC25E-53F3-9C12-E48A-06F8E67E5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D07CB-2B92-4C40-BA2B-6ACABE1265D1}" type="datetimeFigureOut">
              <a:rPr lang="fr-FR" smtClean="0"/>
              <a:t>20/06/2024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EABF04-3961-65B8-B346-74CD2D03FD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7CA5B78-57B9-C797-D5B0-C045AC02D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978F0-4C34-4E9E-A321-02E89AAE6F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64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16EC73-37BF-5210-792D-50961E6D8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4A1A39A-2040-B00B-D3A9-3D18549975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88972C7-415E-E151-B47A-648BD75569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D07CB-2B92-4C40-BA2B-6ACABE1265D1}" type="datetimeFigureOut">
              <a:rPr lang="fr-FR" smtClean="0"/>
              <a:t>20/06/2024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7893BBC-B307-9ABC-7FC9-891ED0F8D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066924-7CDF-00D5-B139-4BE736C19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978F0-4C34-4E9E-A321-02E89AAE6F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7967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91AD09F-67D3-B369-D5EF-993589EDC0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108C8C7-5007-F417-D884-C9C0B5E78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78476C6-723C-11D3-759A-170D51CA0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D07CB-2B92-4C40-BA2B-6ACABE1265D1}" type="datetimeFigureOut">
              <a:rPr lang="fr-FR" smtClean="0"/>
              <a:t>20/06/2024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0DD6637-9523-7F3C-22D8-CEC13949E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7E4C0E-A4D6-56FA-555D-FE91918F8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978F0-4C34-4E9E-A321-02E89AAE6F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37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F675699-DF8B-DFF1-A2DD-9ED2112F4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CB8F01F-178B-3366-4D6C-C9A7509C9E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0C233FB-59E3-2378-C980-508AED16BB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9D07CB-2B92-4C40-BA2B-6ACABE1265D1}" type="datetimeFigureOut">
              <a:rPr lang="fr-FR" smtClean="0"/>
              <a:t>20/06/2024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0787C86-CC60-370D-4540-462ECF533D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982301-DB35-BB3A-6B16-1BA48F504D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978F0-4C34-4E9E-A321-02E89AAE6F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0653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FD86CD64-66FC-393D-3BD4-3135DF279FB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9773" y="225000"/>
            <a:ext cx="9672453" cy="6408000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9D9D771-9BA5-86E0-8920-91D31DCDD009}"/>
              </a:ext>
            </a:extLst>
          </p:cNvPr>
          <p:cNvSpPr/>
          <p:nvPr/>
        </p:nvSpPr>
        <p:spPr>
          <a:xfrm>
            <a:off x="3644721" y="225000"/>
            <a:ext cx="521594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Autour de Pigalle</a:t>
            </a:r>
          </a:p>
          <a:p>
            <a:pPr algn="ctr"/>
            <a:r>
              <a:rPr lang="fr-FR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 PARIS d’antan</a:t>
            </a:r>
          </a:p>
        </p:txBody>
      </p:sp>
      <p:pic>
        <p:nvPicPr>
          <p:cNvPr id="2" name="ytmp3free.cc_pigalle-youtubemp3free.org">
            <a:hlinkClick r:id="" action="ppaction://media"/>
            <a:extLst>
              <a:ext uri="{FF2B5EF4-FFF2-40B4-BE49-F238E27FC236}">
                <a16:creationId xmlns:a16="http://schemas.microsoft.com/office/drawing/2014/main" id="{CD5B9694-D9E0-2BCB-4BB0-7B2A8F5F26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306300" y="2819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9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3B562BF-326C-A887-4F8D-0C61C429EA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4450" y="118176"/>
            <a:ext cx="7813154" cy="6621648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C02A3E-E130-D589-07D9-68F26FCBD588}"/>
              </a:ext>
            </a:extLst>
          </p:cNvPr>
          <p:cNvSpPr txBox="1"/>
          <p:nvPr/>
        </p:nvSpPr>
        <p:spPr>
          <a:xfrm>
            <a:off x="9177711" y="3872895"/>
            <a:ext cx="24717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Plan du Quartier 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PIGALLE et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de MONTMARTRE</a:t>
            </a:r>
          </a:p>
        </p:txBody>
      </p:sp>
    </p:spTree>
    <p:extLst>
      <p:ext uri="{BB962C8B-B14F-4D97-AF65-F5344CB8AC3E}">
        <p14:creationId xmlns:p14="http://schemas.microsoft.com/office/powerpoint/2010/main" val="2986909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9DD0CD-76F9-F599-35A7-1961AD1A80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750" y="409574"/>
            <a:ext cx="5652116" cy="3780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7C1DF3B-6A4E-FD72-FC9B-AACF38739B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6464" y="2694284"/>
            <a:ext cx="5040000" cy="3780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BEC4053-6978-9219-28E0-14D7BD4C017B}"/>
              </a:ext>
            </a:extLst>
          </p:cNvPr>
          <p:cNvSpPr txBox="1"/>
          <p:nvPr/>
        </p:nvSpPr>
        <p:spPr>
          <a:xfrm>
            <a:off x="809469" y="4706911"/>
            <a:ext cx="52865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Les établissements célèbres de la Place PIGALLE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9C6F879-6AAB-8632-A837-6CF8DFF0C8C7}"/>
              </a:ext>
            </a:extLst>
          </p:cNvPr>
          <p:cNvSpPr txBox="1"/>
          <p:nvPr/>
        </p:nvSpPr>
        <p:spPr>
          <a:xfrm>
            <a:off x="6472238" y="293563"/>
            <a:ext cx="522422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Quartier animé, avec des Cabarets renommés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Mais  aussi des rues et lieux sympathiques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Musées, Places, passages, adresses et découvertes…</a:t>
            </a:r>
          </a:p>
        </p:txBody>
      </p:sp>
    </p:spTree>
    <p:extLst>
      <p:ext uri="{BB962C8B-B14F-4D97-AF65-F5344CB8AC3E}">
        <p14:creationId xmlns:p14="http://schemas.microsoft.com/office/powerpoint/2010/main" val="2946312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3404611-2CCB-A455-11DF-C31F30CC06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8700" y="242887"/>
            <a:ext cx="8496300" cy="6372225"/>
          </a:xfrm>
          <a:prstGeom prst="rect">
            <a:avLst/>
          </a:prstGeom>
          <a:ln w="38100">
            <a:solidFill>
              <a:schemeClr val="tx1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F2C2F76-B024-D89D-CC01-388B64B28BA2}"/>
              </a:ext>
            </a:extLst>
          </p:cNvPr>
          <p:cNvSpPr txBox="1"/>
          <p:nvPr/>
        </p:nvSpPr>
        <p:spPr>
          <a:xfrm>
            <a:off x="9644063" y="4548657"/>
            <a:ext cx="2286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Boutique Antiquités</a:t>
            </a:r>
          </a:p>
          <a:p>
            <a:r>
              <a:rPr lang="fr-FR" sz="2400" b="1" i="1" dirty="0"/>
              <a:t>Avenue Trudaine 9eme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BE69D9F-1FCB-C0B9-9846-AA04EEF2BF54}"/>
              </a:ext>
            </a:extLst>
          </p:cNvPr>
          <p:cNvSpPr txBox="1"/>
          <p:nvPr/>
        </p:nvSpPr>
        <p:spPr>
          <a:xfrm>
            <a:off x="9644063" y="571500"/>
            <a:ext cx="2286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En flânant dans le quartier proche de PIGALLE…….</a:t>
            </a:r>
          </a:p>
        </p:txBody>
      </p:sp>
    </p:spTree>
    <p:extLst>
      <p:ext uri="{BB962C8B-B14F-4D97-AF65-F5344CB8AC3E}">
        <p14:creationId xmlns:p14="http://schemas.microsoft.com/office/powerpoint/2010/main" val="282253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537C73B-AD58-4C17-DE0A-F96CE879FF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9200" y="357307"/>
            <a:ext cx="6133147" cy="6143386"/>
          </a:xfrm>
          <a:prstGeom prst="rect">
            <a:avLst/>
          </a:prstGeom>
          <a:ln w="41275">
            <a:solidFill>
              <a:srgbClr val="FF00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E542CD-BADE-6772-6BA4-6AE6469BAC04}"/>
              </a:ext>
            </a:extLst>
          </p:cNvPr>
          <p:cNvSpPr txBox="1"/>
          <p:nvPr/>
        </p:nvSpPr>
        <p:spPr>
          <a:xfrm>
            <a:off x="1388706" y="3880365"/>
            <a:ext cx="42291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Dans le quartier Pigalle</a:t>
            </a:r>
          </a:p>
          <a:p>
            <a:r>
              <a:rPr lang="fr-FR" sz="2400" b="1" i="1" dirty="0"/>
              <a:t> des boutiques d’Antiquités</a:t>
            </a:r>
          </a:p>
          <a:p>
            <a:r>
              <a:rPr lang="fr-FR" sz="2400" b="1" i="1" dirty="0"/>
              <a:t>( ici, Avenue Trudaine)</a:t>
            </a:r>
          </a:p>
        </p:txBody>
      </p:sp>
    </p:spTree>
    <p:extLst>
      <p:ext uri="{BB962C8B-B14F-4D97-AF65-F5344CB8AC3E}">
        <p14:creationId xmlns:p14="http://schemas.microsoft.com/office/powerpoint/2010/main" val="35520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8FB926-1513-7F58-09CE-8AA07C1D11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5931" y="257174"/>
            <a:ext cx="4215051" cy="6343651"/>
          </a:xfrm>
          <a:prstGeom prst="rect">
            <a:avLst/>
          </a:prstGeom>
          <a:ln w="41275">
            <a:solidFill>
              <a:srgbClr val="7030A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A02A45-6AA1-5FE2-F0DC-BA8EF49E0BB9}"/>
              </a:ext>
            </a:extLst>
          </p:cNvPr>
          <p:cNvSpPr txBox="1"/>
          <p:nvPr/>
        </p:nvSpPr>
        <p:spPr>
          <a:xfrm>
            <a:off x="5864180" y="4025817"/>
            <a:ext cx="52054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Statue colonne de Paul GAVARNI</a:t>
            </a:r>
          </a:p>
          <a:p>
            <a:r>
              <a:rPr lang="fr-FR" sz="2400" b="1" i="1" dirty="0"/>
              <a:t> dessinateur du 19eme siècle </a:t>
            </a:r>
          </a:p>
          <a:p>
            <a:r>
              <a:rPr lang="fr-FR" sz="2400" b="1" i="1" dirty="0"/>
              <a:t>Place Saint Georges</a:t>
            </a:r>
          </a:p>
        </p:txBody>
      </p:sp>
    </p:spTree>
    <p:extLst>
      <p:ext uri="{BB962C8B-B14F-4D97-AF65-F5344CB8AC3E}">
        <p14:creationId xmlns:p14="http://schemas.microsoft.com/office/powerpoint/2010/main" val="1624301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592581AB-7A01-FA26-2F97-46B5088D112F}"/>
              </a:ext>
            </a:extLst>
          </p:cNvPr>
          <p:cNvSpPr txBox="1"/>
          <p:nvPr/>
        </p:nvSpPr>
        <p:spPr>
          <a:xfrm>
            <a:off x="1895475" y="3429000"/>
            <a:ext cx="42005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Place Saint Georges dans le 9eme</a:t>
            </a:r>
          </a:p>
          <a:p>
            <a:r>
              <a:rPr lang="fr-FR" sz="2400" b="1" i="1" dirty="0"/>
              <a:t>Quartier Pigalle</a:t>
            </a:r>
          </a:p>
          <a:p>
            <a:r>
              <a:rPr lang="fr-FR" sz="2400" b="1" i="1" dirty="0"/>
              <a:t> par Auguste RENOIR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BDF7627-352A-B4A9-45AF-4C2B46A8C0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0238" y="381000"/>
            <a:ext cx="5080000" cy="6096000"/>
          </a:xfrm>
          <a:prstGeom prst="rect">
            <a:avLst/>
          </a:prstGeom>
          <a:ln w="41275">
            <a:solidFill>
              <a:schemeClr val="bg1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1059702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8B5E258-22BE-DAB8-CE18-5D98F5D06B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5836" y="890587"/>
            <a:ext cx="7620000" cy="5076825"/>
          </a:xfrm>
          <a:prstGeom prst="rect">
            <a:avLst/>
          </a:prstGeom>
          <a:ln w="41275">
            <a:solidFill>
              <a:srgbClr val="7030A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50447C-EA88-354F-1B44-5B157412BD4E}"/>
              </a:ext>
            </a:extLst>
          </p:cNvPr>
          <p:cNvSpPr txBox="1"/>
          <p:nvPr/>
        </p:nvSpPr>
        <p:spPr>
          <a:xfrm>
            <a:off x="1773428" y="6087884"/>
            <a:ext cx="8645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Place Saint Georges dans le 9eme, au centre statue de Gavarni</a:t>
            </a:r>
          </a:p>
        </p:txBody>
      </p:sp>
    </p:spTree>
    <p:extLst>
      <p:ext uri="{BB962C8B-B14F-4D97-AF65-F5344CB8AC3E}">
        <p14:creationId xmlns:p14="http://schemas.microsoft.com/office/powerpoint/2010/main" val="4105208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230552A-982C-A867-8FF8-9ADD1B0CE9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4200" y="235744"/>
            <a:ext cx="8515349" cy="6386512"/>
          </a:xfrm>
          <a:prstGeom prst="rect">
            <a:avLst/>
          </a:prstGeom>
          <a:ln w="44450">
            <a:solidFill>
              <a:schemeClr val="accent2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62EBE5-EC84-0C00-0D43-D7CE56038A66}"/>
              </a:ext>
            </a:extLst>
          </p:cNvPr>
          <p:cNvSpPr txBox="1"/>
          <p:nvPr/>
        </p:nvSpPr>
        <p:spPr>
          <a:xfrm>
            <a:off x="366712" y="3630635"/>
            <a:ext cx="27574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Place Saint Georges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Musée-bibliothèque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DOSNE-THIERS</a:t>
            </a:r>
          </a:p>
        </p:txBody>
      </p:sp>
    </p:spTree>
    <p:extLst>
      <p:ext uri="{BB962C8B-B14F-4D97-AF65-F5344CB8AC3E}">
        <p14:creationId xmlns:p14="http://schemas.microsoft.com/office/powerpoint/2010/main" val="71817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8E13169-76A7-B8B6-B380-11CCE63F54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6075" y="345648"/>
            <a:ext cx="4623583" cy="6166704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368898-C960-2DFB-F28C-6E6ADF95350B}"/>
              </a:ext>
            </a:extLst>
          </p:cNvPr>
          <p:cNvSpPr txBox="1"/>
          <p:nvPr/>
        </p:nvSpPr>
        <p:spPr>
          <a:xfrm>
            <a:off x="7639386" y="3129969"/>
            <a:ext cx="404336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Fondation DOSNE – THIERS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Place Saint Georges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Musée Bibliothèque,  intérieur</a:t>
            </a:r>
          </a:p>
        </p:txBody>
      </p:sp>
    </p:spTree>
    <p:extLst>
      <p:ext uri="{BB962C8B-B14F-4D97-AF65-F5344CB8AC3E}">
        <p14:creationId xmlns:p14="http://schemas.microsoft.com/office/powerpoint/2010/main" val="3312246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58E0238-FF18-0609-734A-5E8570FE06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1678" y="571500"/>
            <a:ext cx="7620000" cy="5715000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D50796-DBA6-161B-5188-C5D516A5D530}"/>
              </a:ext>
            </a:extLst>
          </p:cNvPr>
          <p:cNvSpPr txBox="1"/>
          <p:nvPr/>
        </p:nvSpPr>
        <p:spPr>
          <a:xfrm>
            <a:off x="9017111" y="3429000"/>
            <a:ext cx="24284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Théâtre de PARIS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rue Blanche 9eme arr.</a:t>
            </a:r>
          </a:p>
        </p:txBody>
      </p:sp>
    </p:spTree>
    <p:extLst>
      <p:ext uri="{BB962C8B-B14F-4D97-AF65-F5344CB8AC3E}">
        <p14:creationId xmlns:p14="http://schemas.microsoft.com/office/powerpoint/2010/main" val="124056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1A2FFF-FAAF-5A8D-3A2C-2DF07B4BFC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2642" y="571500"/>
            <a:ext cx="7620000" cy="5715000"/>
          </a:xfrm>
          <a:prstGeom prst="rect">
            <a:avLst/>
          </a:prstGeom>
          <a:pattFill prst="pct90">
            <a:fgClr>
              <a:srgbClr val="C00000"/>
            </a:fgClr>
            <a:bgClr>
              <a:schemeClr val="bg1"/>
            </a:bgClr>
          </a:pattFill>
          <a:ln w="412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DFB6B0-9924-ACF6-F45A-94FAAB2E56A9}"/>
              </a:ext>
            </a:extLst>
          </p:cNvPr>
          <p:cNvSpPr txBox="1"/>
          <p:nvPr/>
        </p:nvSpPr>
        <p:spPr>
          <a:xfrm>
            <a:off x="2870264" y="6286500"/>
            <a:ext cx="71623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Façade du CASINO de PARIS – ru de Clichy – 9eme arr.</a:t>
            </a:r>
          </a:p>
        </p:txBody>
      </p:sp>
    </p:spTree>
    <p:extLst>
      <p:ext uri="{BB962C8B-B14F-4D97-AF65-F5344CB8AC3E}">
        <p14:creationId xmlns:p14="http://schemas.microsoft.com/office/powerpoint/2010/main" val="213694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70CB996-3F40-6247-E0E7-002F62BC82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3724" y="314793"/>
            <a:ext cx="8304551" cy="6228413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3157785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2D29EE2-EDA2-1E43-623B-65BDF60872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542" y="405203"/>
            <a:ext cx="4514850" cy="5638800"/>
          </a:xfrm>
          <a:prstGeom prst="rect">
            <a:avLst/>
          </a:prstGeom>
          <a:ln w="41275">
            <a:solidFill>
              <a:srgbClr val="7030A0"/>
            </a:solidFill>
            <a:prstDash val="sysDot"/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CDBED22D-2386-5DCA-AEDC-8730D82622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6608" y="414728"/>
            <a:ext cx="4514850" cy="5629275"/>
          </a:xfrm>
          <a:prstGeom prst="rect">
            <a:avLst/>
          </a:prstGeom>
          <a:ln w="41275">
            <a:solidFill>
              <a:srgbClr val="7030A0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3C13170-D5EC-A1AD-875A-BB903972BEE8}"/>
              </a:ext>
            </a:extLst>
          </p:cNvPr>
          <p:cNvSpPr txBox="1"/>
          <p:nvPr/>
        </p:nvSpPr>
        <p:spPr>
          <a:xfrm>
            <a:off x="321972" y="6044003"/>
            <a:ext cx="11977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La Baguetterie rue V. Massé 9eme arr.   - rendez-vous des musiciens batteurs et percussions</a:t>
            </a:r>
          </a:p>
        </p:txBody>
      </p:sp>
    </p:spTree>
    <p:extLst>
      <p:ext uri="{BB962C8B-B14F-4D97-AF65-F5344CB8AC3E}">
        <p14:creationId xmlns:p14="http://schemas.microsoft.com/office/powerpoint/2010/main" val="1414821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C84AC0-70C4-2337-9553-316E0CD5B2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5161" y="307181"/>
            <a:ext cx="4938712" cy="6243637"/>
          </a:xfrm>
          <a:prstGeom prst="rect">
            <a:avLst/>
          </a:prstGeom>
          <a:ln w="41275">
            <a:solidFill>
              <a:srgbClr val="7030A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E2CA8A-5766-274C-9E51-34C4A419B0F7}"/>
              </a:ext>
            </a:extLst>
          </p:cNvPr>
          <p:cNvSpPr txBox="1"/>
          <p:nvPr/>
        </p:nvSpPr>
        <p:spPr>
          <a:xfrm>
            <a:off x="7393873" y="3996275"/>
            <a:ext cx="39004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‘Sans Souci’</a:t>
            </a:r>
          </a:p>
          <a:p>
            <a:r>
              <a:rPr lang="fr-FR" sz="2400" b="1" dirty="0"/>
              <a:t> bar mythique du quartier</a:t>
            </a:r>
          </a:p>
          <a:p>
            <a:r>
              <a:rPr lang="fr-FR" sz="2400" b="1" dirty="0"/>
              <a:t>(rue Jean-Baptiste-Pigalle)</a:t>
            </a:r>
          </a:p>
        </p:txBody>
      </p:sp>
    </p:spTree>
    <p:extLst>
      <p:ext uri="{BB962C8B-B14F-4D97-AF65-F5344CB8AC3E}">
        <p14:creationId xmlns:p14="http://schemas.microsoft.com/office/powerpoint/2010/main" val="777036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74BD6DE-F2E3-E800-EEB0-D2EEE500B5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1659" y="890587"/>
            <a:ext cx="7620000" cy="5076825"/>
          </a:xfrm>
          <a:prstGeom prst="rect">
            <a:avLst/>
          </a:prstGeom>
          <a:ln w="44450">
            <a:solidFill>
              <a:schemeClr val="bg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5BD5A1-2C18-B97E-5397-D8CE7E1351D6}"/>
              </a:ext>
            </a:extLst>
          </p:cNvPr>
          <p:cNvSpPr txBox="1"/>
          <p:nvPr/>
        </p:nvSpPr>
        <p:spPr>
          <a:xfrm>
            <a:off x="8901659" y="3231120"/>
            <a:ext cx="27731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Musée Gustave MOREAU</a:t>
            </a:r>
          </a:p>
          <a:p>
            <a:endParaRPr lang="fr-FR" sz="2400" b="1" dirty="0"/>
          </a:p>
          <a:p>
            <a:r>
              <a:rPr lang="fr-FR" sz="2400" b="1" dirty="0"/>
              <a:t> peintre (salle expo)</a:t>
            </a:r>
          </a:p>
        </p:txBody>
      </p:sp>
    </p:spTree>
    <p:extLst>
      <p:ext uri="{BB962C8B-B14F-4D97-AF65-F5344CB8AC3E}">
        <p14:creationId xmlns:p14="http://schemas.microsoft.com/office/powerpoint/2010/main" val="3605816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C8631D2-7920-7E51-E521-3FA986E826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296" y="333375"/>
            <a:ext cx="4257675" cy="6191250"/>
          </a:xfrm>
          <a:prstGeom prst="rect">
            <a:avLst/>
          </a:prstGeom>
          <a:ln w="0">
            <a:solidFill>
              <a:srgbClr val="C000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7B9322-A0A1-DFDD-0D54-EAC81C9E49F5}"/>
              </a:ext>
            </a:extLst>
          </p:cNvPr>
          <p:cNvSpPr txBox="1"/>
          <p:nvPr/>
        </p:nvSpPr>
        <p:spPr>
          <a:xfrm>
            <a:off x="5080806" y="5614071"/>
            <a:ext cx="62508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Portrait de Gustave MOREAU, peintre (vers 1860)  et la façade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   du Musée où sont exposées ses œuvres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C48DA8C-AAF0-2A85-E611-390B11FCF5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7337" y="471883"/>
            <a:ext cx="3584367" cy="5142188"/>
          </a:xfrm>
          <a:prstGeom prst="rect">
            <a:avLst/>
          </a:prstGeom>
          <a:ln w="41275">
            <a:solidFill>
              <a:srgbClr val="C000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1033481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1713588-AF0A-B6CA-474B-C9BEAD0D2D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5910" y="442912"/>
            <a:ext cx="4509868" cy="6015037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804B531-F9BD-6240-0D6C-743D9BF326C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222" y="442912"/>
            <a:ext cx="3535051" cy="4714875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9F9A75D-9777-99F0-F69A-D60939FDB9A4}"/>
              </a:ext>
            </a:extLst>
          </p:cNvPr>
          <p:cNvSpPr txBox="1"/>
          <p:nvPr/>
        </p:nvSpPr>
        <p:spPr>
          <a:xfrm>
            <a:off x="406419" y="5157787"/>
            <a:ext cx="56895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Rue de la Rochefoucauld, les œuvres du peintre symboliste Gustave MOREAU, exposées dans son ancien</a:t>
            </a:r>
          </a:p>
          <a:p>
            <a:r>
              <a:rPr lang="fr-FR" sz="2400" b="1" dirty="0"/>
              <a:t>Atelier…..</a:t>
            </a:r>
          </a:p>
        </p:txBody>
      </p:sp>
    </p:spTree>
    <p:extLst>
      <p:ext uri="{BB962C8B-B14F-4D97-AF65-F5344CB8AC3E}">
        <p14:creationId xmlns:p14="http://schemas.microsoft.com/office/powerpoint/2010/main" val="1211304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9ABAEB1-8677-87C4-8C26-FE1AD4596F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814" y="251668"/>
            <a:ext cx="4764508" cy="6354663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91898D-B22D-D2B8-A53E-5BADEC798D2E}"/>
              </a:ext>
            </a:extLst>
          </p:cNvPr>
          <p:cNvSpPr txBox="1"/>
          <p:nvPr/>
        </p:nvSpPr>
        <p:spPr>
          <a:xfrm>
            <a:off x="5877059" y="3860284"/>
            <a:ext cx="53115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Passage VERDEAU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(verrière superbe, librairies, salons de thé</a:t>
            </a:r>
          </a:p>
        </p:txBody>
      </p:sp>
    </p:spTree>
    <p:extLst>
      <p:ext uri="{BB962C8B-B14F-4D97-AF65-F5344CB8AC3E}">
        <p14:creationId xmlns:p14="http://schemas.microsoft.com/office/powerpoint/2010/main" val="889501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0A06100-3337-C3B4-CD95-E1C5A7634E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9006" y="478611"/>
            <a:ext cx="5040000" cy="3780000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2078728-CF4C-62BA-1A53-37289A736D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1123" y="478611"/>
            <a:ext cx="4336530" cy="5900778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3C5C917-A01F-2E2E-C2A5-DC06DAC28CFB}"/>
              </a:ext>
            </a:extLst>
          </p:cNvPr>
          <p:cNvSpPr txBox="1"/>
          <p:nvPr/>
        </p:nvSpPr>
        <p:spPr>
          <a:xfrm>
            <a:off x="994347" y="4258611"/>
            <a:ext cx="53539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Passage VERDEAU  avec sa verrière en forme d’arêtes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de poisson – datée de 1847 -</a:t>
            </a:r>
          </a:p>
        </p:txBody>
      </p:sp>
    </p:spTree>
    <p:extLst>
      <p:ext uri="{BB962C8B-B14F-4D97-AF65-F5344CB8AC3E}">
        <p14:creationId xmlns:p14="http://schemas.microsoft.com/office/powerpoint/2010/main" val="278914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2A4C18A-BD39-44AE-E0AC-98CF3E01B3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222" y="890587"/>
            <a:ext cx="7620000" cy="5076825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3A2E31-062A-B66F-CA84-8CC2D58564E7}"/>
              </a:ext>
            </a:extLst>
          </p:cNvPr>
          <p:cNvSpPr txBox="1"/>
          <p:nvPr/>
        </p:nvSpPr>
        <p:spPr>
          <a:xfrm>
            <a:off x="9129010" y="3762531"/>
            <a:ext cx="284813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Avenue Frochot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voie privée, verdure et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Résidences d’artistes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D2493B3-F3E2-4C90-5269-5AE5BCFED9C9}"/>
              </a:ext>
            </a:extLst>
          </p:cNvPr>
          <p:cNvSpPr txBox="1"/>
          <p:nvPr/>
        </p:nvSpPr>
        <p:spPr>
          <a:xfrm>
            <a:off x="1405909" y="5967412"/>
            <a:ext cx="8549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Vitrail Art Déco  du n°2 de l‘Avenue (inscrit au Patrimoine)</a:t>
            </a:r>
          </a:p>
        </p:txBody>
      </p:sp>
    </p:spTree>
    <p:extLst>
      <p:ext uri="{BB962C8B-B14F-4D97-AF65-F5344CB8AC3E}">
        <p14:creationId xmlns:p14="http://schemas.microsoft.com/office/powerpoint/2010/main" val="162308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78B06E-3DA9-5861-B000-25AD578132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380" y="663340"/>
            <a:ext cx="5332805" cy="4026268"/>
          </a:xfrm>
          <a:prstGeom prst="rect">
            <a:avLst/>
          </a:prstGeom>
          <a:ln w="41275">
            <a:solidFill>
              <a:schemeClr val="tx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337545-C412-69FC-3EE7-27C9607E8C51}"/>
              </a:ext>
            </a:extLst>
          </p:cNvPr>
          <p:cNvSpPr txBox="1"/>
          <p:nvPr/>
        </p:nvSpPr>
        <p:spPr>
          <a:xfrm>
            <a:off x="1019331" y="4795696"/>
            <a:ext cx="5261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Portail entrée Avenue FROCHOT (voie privée)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4EEDEEE-FA9B-59C5-0A2E-F5F1F070BEC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6923" y="164892"/>
            <a:ext cx="3735746" cy="3264108"/>
          </a:xfrm>
          <a:prstGeom prst="rect">
            <a:avLst/>
          </a:prstGeom>
          <a:ln w="41275">
            <a:solidFill>
              <a:schemeClr val="tx1"/>
            </a:solidFill>
            <a:prstDash val="sysDot"/>
          </a:ln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6F3FE31F-D764-5B83-688C-C50FB9ADD2F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6923" y="3774557"/>
            <a:ext cx="3735746" cy="2918551"/>
          </a:xfrm>
          <a:prstGeom prst="rect">
            <a:avLst/>
          </a:prstGeom>
          <a:ln w="41275">
            <a:solidFill>
              <a:schemeClr val="tx1"/>
            </a:solidFill>
            <a:prstDash val="sysDot"/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6AAE0085-D376-F221-6375-C5D476AF86BD}"/>
              </a:ext>
            </a:extLst>
          </p:cNvPr>
          <p:cNvSpPr txBox="1"/>
          <p:nvPr/>
        </p:nvSpPr>
        <p:spPr>
          <a:xfrm>
            <a:off x="831008" y="5195806"/>
            <a:ext cx="602604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Quelques résidents célèbres : Toulouse-Lautrec -  Victor Massé – Django Reinhardt – Jean Renoir (cinéaste) –</a:t>
            </a:r>
          </a:p>
          <a:p>
            <a:r>
              <a:rPr lang="fr-FR" sz="2400" b="1" dirty="0"/>
              <a:t>Régine Crespin (cantatrice)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4380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66277D0-CF39-3EED-511D-873A159D1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844" y="984979"/>
            <a:ext cx="4514850" cy="4514850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B3D8D6-65AF-7C74-D86C-80757A239FEB}"/>
              </a:ext>
            </a:extLst>
          </p:cNvPr>
          <p:cNvSpPr txBox="1"/>
          <p:nvPr/>
        </p:nvSpPr>
        <p:spPr>
          <a:xfrm>
            <a:off x="2137893" y="5642188"/>
            <a:ext cx="88176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Hôtel AMOUR  son restaurant, rue de Navarin 9eme 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7D5C60B2-8BF3-4463-336E-1CA79FD37A9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1384" y="1158147"/>
            <a:ext cx="6252772" cy="4168515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68444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E25B464A-DEFC-668C-C815-E3D641E6D8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74" y="646451"/>
            <a:ext cx="8341130" cy="5565097"/>
          </a:xfrm>
          <a:prstGeom prst="rect">
            <a:avLst/>
          </a:prstGeom>
          <a:ln w="41275">
            <a:solidFill>
              <a:schemeClr val="tx1"/>
            </a:solidFill>
            <a:prstDash val="sysDot"/>
          </a:ln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25BB7D81-EC1B-0C78-F94E-FBA503884A2A}"/>
              </a:ext>
            </a:extLst>
          </p:cNvPr>
          <p:cNvSpPr txBox="1"/>
          <p:nvPr/>
        </p:nvSpPr>
        <p:spPr>
          <a:xfrm>
            <a:off x="748196" y="3760842"/>
            <a:ext cx="22635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Jardin de l’Hôtel</a:t>
            </a:r>
          </a:p>
          <a:p>
            <a:r>
              <a:rPr lang="fr-FR" sz="2400" b="1" dirty="0"/>
              <a:t>AMOUR</a:t>
            </a:r>
          </a:p>
        </p:txBody>
      </p:sp>
    </p:spTree>
    <p:extLst>
      <p:ext uri="{BB962C8B-B14F-4D97-AF65-F5344CB8AC3E}">
        <p14:creationId xmlns:p14="http://schemas.microsoft.com/office/powerpoint/2010/main" val="409830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706E325-65E4-79AC-E27A-085B0BBD37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8190" y="436593"/>
            <a:ext cx="8939227" cy="5984813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701442-4945-6FF4-329B-4D01C2DA4C96}"/>
              </a:ext>
            </a:extLst>
          </p:cNvPr>
          <p:cNvSpPr txBox="1"/>
          <p:nvPr/>
        </p:nvSpPr>
        <p:spPr>
          <a:xfrm>
            <a:off x="344773" y="3428999"/>
            <a:ext cx="241341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Musée de la</a:t>
            </a:r>
          </a:p>
          <a:p>
            <a:r>
              <a:rPr lang="fr-FR" sz="2400" b="1" i="1" dirty="0"/>
              <a:t>Vie Romantique</a:t>
            </a:r>
          </a:p>
          <a:p>
            <a:endParaRPr lang="fr-FR" sz="2400" b="1" i="1" dirty="0"/>
          </a:p>
          <a:p>
            <a:r>
              <a:rPr lang="fr-FR" sz="2400" b="1" i="1" dirty="0"/>
              <a:t> rue Chaptal 9eme arr.</a:t>
            </a:r>
          </a:p>
        </p:txBody>
      </p:sp>
    </p:spTree>
    <p:extLst>
      <p:ext uri="{BB962C8B-B14F-4D97-AF65-F5344CB8AC3E}">
        <p14:creationId xmlns:p14="http://schemas.microsoft.com/office/powerpoint/2010/main" val="3237984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B25F7C-4A62-8631-34D9-8F28EEA877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1855" y="571500"/>
            <a:ext cx="7620000" cy="5715000"/>
          </a:xfrm>
          <a:prstGeom prst="rect">
            <a:avLst/>
          </a:prstGeom>
          <a:ln w="41275">
            <a:solidFill>
              <a:srgbClr val="0070C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A26112-3ACF-AF2D-8F4E-ACE17D6F60C5}"/>
              </a:ext>
            </a:extLst>
          </p:cNvPr>
          <p:cNvSpPr txBox="1"/>
          <p:nvPr/>
        </p:nvSpPr>
        <p:spPr>
          <a:xfrm>
            <a:off x="8844197" y="4407108"/>
            <a:ext cx="2923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Restaurant musée de la Vie Romantique</a:t>
            </a:r>
          </a:p>
        </p:txBody>
      </p:sp>
    </p:spTree>
    <p:extLst>
      <p:ext uri="{BB962C8B-B14F-4D97-AF65-F5344CB8AC3E}">
        <p14:creationId xmlns:p14="http://schemas.microsoft.com/office/powerpoint/2010/main" val="2748595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1589A13-638A-C604-F009-913B591EF8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8720" y="1119002"/>
            <a:ext cx="7197777" cy="4228476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E199D7-8DE9-B583-CF01-9DEE21E76E1E}"/>
              </a:ext>
            </a:extLst>
          </p:cNvPr>
          <p:cNvSpPr txBox="1"/>
          <p:nvPr/>
        </p:nvSpPr>
        <p:spPr>
          <a:xfrm>
            <a:off x="1549715" y="5288340"/>
            <a:ext cx="68355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Jardin du Musée de la Vie Romantique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3 salles du Musée sont dédiées aux œuvres de Georges SAND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06F30B0-11B2-E4B5-26E1-CEA19D2B429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5230" y="1192368"/>
            <a:ext cx="3249248" cy="4353993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55391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2E7E71C-F99C-3B8A-F4B5-535277D756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1958" y="283464"/>
            <a:ext cx="9116568" cy="6291072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4040BB-AA09-B84A-E4ED-A40779F03899}"/>
              </a:ext>
            </a:extLst>
          </p:cNvPr>
          <p:cNvSpPr txBox="1"/>
          <p:nvPr/>
        </p:nvSpPr>
        <p:spPr>
          <a:xfrm>
            <a:off x="383474" y="3429000"/>
            <a:ext cx="223353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Salon de musique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Musée de la Vie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romantiq</a:t>
            </a:r>
            <a:r>
              <a:rPr lang="fr-FR" sz="2400" b="1" dirty="0">
                <a:solidFill>
                  <a:srgbClr val="FFFF00"/>
                </a:solidFill>
              </a:rPr>
              <a:t>ue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8690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F309822-C038-91E1-1AC3-C85D83D47E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5436" y="189000"/>
            <a:ext cx="9781128" cy="6480000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2686689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6572299-2BE9-0E21-017B-C8DE67932044}"/>
              </a:ext>
            </a:extLst>
          </p:cNvPr>
          <p:cNvSpPr txBox="1"/>
          <p:nvPr/>
        </p:nvSpPr>
        <p:spPr>
          <a:xfrm>
            <a:off x="2009104" y="540913"/>
            <a:ext cx="95818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Présente Autour De Paris D’Antan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DFE0C0B-1574-4B36-CD7E-F26CF39F9DCA}"/>
              </a:ext>
            </a:extLst>
          </p:cNvPr>
          <p:cNvSpPr txBox="1"/>
          <p:nvPr/>
        </p:nvSpPr>
        <p:spPr>
          <a:xfrm>
            <a:off x="2975020" y="1673039"/>
            <a:ext cx="98394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F3201A-D4E7-1C4A-53E9-85D26255FF34}"/>
              </a:ext>
            </a:extLst>
          </p:cNvPr>
          <p:cNvSpPr txBox="1"/>
          <p:nvPr/>
        </p:nvSpPr>
        <p:spPr>
          <a:xfrm>
            <a:off x="3593205" y="2717441"/>
            <a:ext cx="79977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0D1D989-CC73-7FCB-195F-B3398FC67105}"/>
              </a:ext>
            </a:extLst>
          </p:cNvPr>
          <p:cNvSpPr txBox="1"/>
          <p:nvPr/>
        </p:nvSpPr>
        <p:spPr>
          <a:xfrm>
            <a:off x="4185634" y="3555785"/>
            <a:ext cx="71477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EA38C23-C7D4-E094-AF4B-CEBD8EF0BB05}"/>
              </a:ext>
            </a:extLst>
          </p:cNvPr>
          <p:cNvSpPr txBox="1"/>
          <p:nvPr/>
        </p:nvSpPr>
        <p:spPr>
          <a:xfrm>
            <a:off x="5589430" y="4394128"/>
            <a:ext cx="53447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51471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392</Words>
  <Application>Microsoft Office PowerPoint</Application>
  <PresentationFormat>Grand écran</PresentationFormat>
  <Paragraphs>78</Paragraphs>
  <Slides>30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14</cp:revision>
  <dcterms:created xsi:type="dcterms:W3CDTF">2024-06-19T09:32:43Z</dcterms:created>
  <dcterms:modified xsi:type="dcterms:W3CDTF">2024-06-20T06:11:05Z</dcterms:modified>
</cp:coreProperties>
</file>