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96" r:id="rId4"/>
    <p:sldId id="302" r:id="rId5"/>
    <p:sldId id="294" r:id="rId6"/>
    <p:sldId id="273" r:id="rId7"/>
    <p:sldId id="303" r:id="rId8"/>
    <p:sldId id="301" r:id="rId9"/>
    <p:sldId id="300" r:id="rId10"/>
    <p:sldId id="298" r:id="rId11"/>
    <p:sldId id="297" r:id="rId12"/>
    <p:sldId id="295" r:id="rId13"/>
    <p:sldId id="278" r:id="rId14"/>
    <p:sldId id="288" r:id="rId15"/>
    <p:sldId id="287" r:id="rId16"/>
    <p:sldId id="285" r:id="rId17"/>
    <p:sldId id="293" r:id="rId18"/>
    <p:sldId id="289" r:id="rId19"/>
    <p:sldId id="281" r:id="rId20"/>
    <p:sldId id="314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C499D59F-699A-B4CB-08C8-B0D2067DD439}"/>
              </a:ext>
            </a:extLst>
          </p:cNvPr>
          <p:cNvSpPr/>
          <p:nvPr/>
        </p:nvSpPr>
        <p:spPr>
          <a:xfrm>
            <a:off x="-13855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Romantické foto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29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Photos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romantique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FCFE5D2C-519B-CDDA-1D82-C3A793728E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WordArt 13">
            <a:extLst>
              <a:ext uri="{FF2B5EF4-FFF2-40B4-BE49-F238E27FC236}">
                <a16:creationId xmlns:a16="http://schemas.microsoft.com/office/drawing/2014/main" id="{2EC522CB-B6F8-7040-DD60-47818516B63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487488" y="1268760"/>
            <a:ext cx="2592288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5187590F-E351-15E1-A37E-823D822E594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87538" y="2585990"/>
            <a:ext cx="1992187" cy="70602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>
            <p:snd r:embed="rId2" name="7.Colors.wav"/>
          </p:stSnd>
        </p:sndAc>
      </p:transition>
    </mc:Choice>
    <mc:Fallback xmlns="">
      <p:transition spd="slow" advClick="0" advTm="14000">
        <p:split orient="vert"/>
        <p:sndAc>
          <p:stSnd>
            <p:snd r:embed="rId4" name="7.Color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D16D36EB-15E1-434A-B6A2-EE8C9FAA5F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79"/>
            <a:ext cx="10801200" cy="5431273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FCD7A9AC-557E-5A80-2C47-5370C3130C4A}"/>
              </a:ext>
            </a:extLst>
          </p:cNvPr>
          <p:cNvSpPr/>
          <p:nvPr/>
        </p:nvSpPr>
        <p:spPr>
          <a:xfrm>
            <a:off x="19370" y="1916832"/>
            <a:ext cx="4536504" cy="193899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Romantické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Foto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29</a:t>
            </a:r>
            <a:endParaRPr lang="es-ES" sz="4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B1BF5227-4106-5EFC-5C94-A6E4420CCC88}"/>
              </a:ext>
            </a:extLst>
          </p:cNvPr>
          <p:cNvSpPr/>
          <p:nvPr/>
        </p:nvSpPr>
        <p:spPr>
          <a:xfrm>
            <a:off x="0" y="5996226"/>
            <a:ext cx="12192000" cy="8617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 Box 5">
            <a:extLst>
              <a:ext uri="{FF2B5EF4-FFF2-40B4-BE49-F238E27FC236}">
                <a16:creationId xmlns:a16="http://schemas.microsoft.com/office/drawing/2014/main" id="{FC7C7349-E5AE-ACD1-F32F-FEB38C520C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400" y="6012499"/>
            <a:ext cx="12313368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romantic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photo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fr-FR" altLang="cs-CZ" sz="2000" b="1" dirty="0">
                <a:solidFill>
                  <a:srgbClr val="FF0000"/>
                </a:solidFill>
              </a:rPr>
              <a:t>photo romantique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nl-NL" altLang="cs-CZ" sz="2000" b="1" dirty="0">
                <a:solidFill>
                  <a:srgbClr val="FF0000"/>
                </a:solidFill>
              </a:rPr>
              <a:t>romantische foto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de-DE" altLang="cs-CZ" sz="2000" b="1" dirty="0">
                <a:solidFill>
                  <a:srgbClr val="FF0000"/>
                </a:solidFill>
              </a:rPr>
              <a:t>romantisches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de-DE" altLang="cs-CZ" sz="2000" b="1" dirty="0">
                <a:solidFill>
                  <a:srgbClr val="FF0000"/>
                </a:solidFill>
              </a:rPr>
              <a:t>Foto</a:t>
            </a:r>
            <a:r>
              <a:rPr lang="cs-CZ" altLang="cs-CZ" sz="2000" b="1" dirty="0">
                <a:solidFill>
                  <a:srgbClr val="FF0000"/>
                </a:solidFill>
              </a:rPr>
              <a:t>   r</a:t>
            </a:r>
            <a:r>
              <a:rPr lang="pl-PL" altLang="cs-CZ" sz="2000" b="1" dirty="0">
                <a:solidFill>
                  <a:srgbClr val="FF0000"/>
                </a:solidFill>
              </a:rPr>
              <a:t>omantyczne zdjęcia</a:t>
            </a: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</a:t>
            </a:r>
            <a:r>
              <a:rPr lang="ca-ES" altLang="cs-CZ" sz="2000" b="1" dirty="0">
                <a:solidFill>
                  <a:srgbClr val="FF0000"/>
                </a:solidFill>
              </a:rPr>
              <a:t>foto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a-ES" altLang="cs-CZ" sz="2000" b="1" dirty="0">
                <a:solidFill>
                  <a:srgbClr val="FF0000"/>
                </a:solidFill>
              </a:rPr>
              <a:t>romàntica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pt-PT" altLang="cs-CZ" sz="2000" b="1" dirty="0">
                <a:solidFill>
                  <a:srgbClr val="FF0000"/>
                </a:solidFill>
              </a:rPr>
              <a:t>foto romântica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ro-RO" altLang="cs-CZ" sz="2000" b="1" dirty="0">
                <a:solidFill>
                  <a:srgbClr val="FF0000"/>
                </a:solidFill>
              </a:rPr>
              <a:t>fotografie romantic   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hu-HU" altLang="cs-CZ" sz="2000" b="1" dirty="0">
                <a:solidFill>
                  <a:srgbClr val="FF0000"/>
                </a:solidFill>
              </a:rPr>
              <a:t>romantikus fotó   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uk-UA" altLang="cs-CZ" sz="2000" b="1" dirty="0">
                <a:solidFill>
                  <a:srgbClr val="FF0000"/>
                </a:solidFill>
              </a:rPr>
              <a:t>романтична фото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85345905-3459-ADF5-A323-0E786218534E}"/>
              </a:ext>
            </a:extLst>
          </p:cNvPr>
          <p:cNvSpPr/>
          <p:nvPr/>
        </p:nvSpPr>
        <p:spPr>
          <a:xfrm>
            <a:off x="695400" y="513594"/>
            <a:ext cx="10801200" cy="5466358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2979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1FDF601F-E5F2-491E-9C9F-496EE6777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4">
            <a:extLst>
              <a:ext uri="{FF2B5EF4-FFF2-40B4-BE49-F238E27FC236}">
                <a16:creationId xmlns:a16="http://schemas.microsoft.com/office/drawing/2014/main" id="{DAB4D764-4045-3B81-C9CC-43E19CA6D7A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99556" y="3284983"/>
            <a:ext cx="1992187" cy="70602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962566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776B5BE-5BC6-4314-B134-457E54BB43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2763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17A8839-6BC6-4EEC-9A00-44A19822A7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0343A4C-A7DB-4ACB-88BE-86A34051C9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8205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A77367D2-29FF-4D91-88BA-E7D0661029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7114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0CF05AF-DDFE-4189-B431-AB2977C473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99" y="548680"/>
            <a:ext cx="10803873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865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7088781E-CA87-483B-8517-672D402A36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0553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8D20804-F59A-4E5F-91CE-F3AAD97FA8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4216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D9FCAF7-4A27-49FF-A843-ADFA874F9A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0731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EBEA801-6555-4BFD-B68C-455977BCAB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75AB322-ECFB-475C-B2B8-2872079D35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04D66E0-7E3B-41E1-986B-75F60F400D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D47765E-65E4-4143-A7B3-3E0570982D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701EE27-86CF-4247-8B04-D526F0C135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8541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5AA8228-613D-4FF3-8FBD-A29BBD8540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A41CFBCD-A5FE-4BEE-BEB2-F711B7AB5F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4C1DA5B0-9DC5-AAF4-AE42-4E4982A2D2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0321"/>
            <a:ext cx="10801200" cy="565187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0B24A73D-A535-D756-883F-85A8F6A21A0E}"/>
              </a:ext>
            </a:extLst>
          </p:cNvPr>
          <p:cNvSpPr/>
          <p:nvPr/>
        </p:nvSpPr>
        <p:spPr>
          <a:xfrm>
            <a:off x="8256240" y="1196752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chemeClr val="bg1">
                  <a:lumMod val="8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246</TotalTime>
  <Words>64</Words>
  <Application>Microsoft Office PowerPoint</Application>
  <PresentationFormat>Širokoúhlá obrazovka</PresentationFormat>
  <Paragraphs>16</Paragraphs>
  <Slides>20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4" baseType="lpstr">
      <vt:lpstr>Arial</vt:lpstr>
      <vt:lpstr>Calibri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85</cp:revision>
  <dcterms:created xsi:type="dcterms:W3CDTF">2020-02-21T13:54:42Z</dcterms:created>
  <dcterms:modified xsi:type="dcterms:W3CDTF">2024-06-22T18:14:44Z</dcterms:modified>
</cp:coreProperties>
</file>