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297" r:id="rId11"/>
    <p:sldId id="296" r:id="rId12"/>
    <p:sldId id="295" r:id="rId13"/>
    <p:sldId id="294" r:id="rId14"/>
    <p:sldId id="293" r:id="rId15"/>
    <p:sldId id="292" r:id="rId16"/>
    <p:sldId id="291" r:id="rId17"/>
    <p:sldId id="304" r:id="rId18"/>
    <p:sldId id="303" r:id="rId19"/>
    <p:sldId id="302" r:id="rId20"/>
    <p:sldId id="301" r:id="rId21"/>
    <p:sldId id="300" r:id="rId22"/>
    <p:sldId id="299" r:id="rId23"/>
    <p:sldId id="309" r:id="rId24"/>
    <p:sldId id="308" r:id="rId25"/>
    <p:sldId id="307" r:id="rId26"/>
    <p:sldId id="306" r:id="rId27"/>
    <p:sldId id="305" r:id="rId28"/>
    <p:sldId id="311" r:id="rId29"/>
    <p:sldId id="310" r:id="rId30"/>
    <p:sldId id="315" r:id="rId31"/>
    <p:sldId id="314" r:id="rId32"/>
    <p:sldId id="313" r:id="rId33"/>
    <p:sldId id="312" r:id="rId34"/>
    <p:sldId id="298" r:id="rId35"/>
    <p:sldId id="318" r:id="rId36"/>
    <p:sldId id="317" r:id="rId37"/>
    <p:sldId id="316" r:id="rId38"/>
    <p:sldId id="287" r:id="rId39"/>
    <p:sldId id="289" r:id="rId40"/>
    <p:sldId id="319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55F0A9C-6629-285C-7879-745A9B3BEF0B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69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Allemagne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667FE54-68A1-48BC-A2CA-6F6591099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63C1EF1B-CDA7-443D-A42A-A0746EB0A54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55840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022C2A7C-347C-4ECC-887C-B3BA633C95D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71864" y="183618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>
            <p:snd r:embed="rId2" name="07 Palemiger Spatzen - Grüsse An Leutasch  =X.wav"/>
          </p:stSnd>
        </p:sndAc>
      </p:transition>
    </mc:Choice>
    <mc:Fallback xmlns="">
      <p:transition spd="slow" advClick="0" advTm="15000">
        <p:split orient="vert"/>
        <p:sndAc>
          <p:stSnd>
            <p:snd r:embed="rId4" name="07 Palemiger Spatzen - Grüsse An Leutasch  =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B81AA13-2FE4-4136-88BB-62F4483EE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53732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DE23E3EE-83B2-47B5-8794-6F0C7D8F4073}"/>
              </a:ext>
            </a:extLst>
          </p:cNvPr>
          <p:cNvSpPr/>
          <p:nvPr/>
        </p:nvSpPr>
        <p:spPr>
          <a:xfrm>
            <a:off x="839416" y="764704"/>
            <a:ext cx="403244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chemeClr val="bg1">
                    <a:lumMod val="8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Německo  69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72A309FC-33AB-5794-61C4-308B08FE3464}"/>
              </a:ext>
            </a:extLst>
          </p:cNvPr>
          <p:cNvSpPr/>
          <p:nvPr/>
        </p:nvSpPr>
        <p:spPr>
          <a:xfrm>
            <a:off x="0" y="6086006"/>
            <a:ext cx="12192000" cy="77199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0D8E635B-1E23-3C8E-0632-6DF9EE80E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783" y="6086007"/>
            <a:ext cx="1186221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Germany     </a:t>
            </a:r>
            <a:r>
              <a:rPr lang="nl-NL" altLang="cs-CZ" sz="2000" b="1" dirty="0">
                <a:solidFill>
                  <a:srgbClr val="FF0000"/>
                </a:solidFill>
              </a:rPr>
              <a:t>Duitsland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fr-FR" altLang="cs-CZ" sz="2000" b="1" dirty="0">
                <a:solidFill>
                  <a:srgbClr val="FF0000"/>
                </a:solidFill>
              </a:rPr>
              <a:t>Allemagne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Deutschland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es-ES" altLang="cs-CZ" sz="2000" b="1" dirty="0">
                <a:solidFill>
                  <a:srgbClr val="FF0000"/>
                </a:solidFill>
              </a:rPr>
              <a:t>Alemania</a:t>
            </a:r>
            <a:r>
              <a:rPr lang="cs-CZ" altLang="cs-CZ" sz="2000" b="1" dirty="0">
                <a:solidFill>
                  <a:srgbClr val="FF0000"/>
                </a:solidFill>
              </a:rPr>
              <a:t>     Alemanha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Alemanya</a:t>
            </a:r>
            <a:r>
              <a:rPr lang="cs-CZ" altLang="cs-CZ" sz="2000" b="1" dirty="0">
                <a:solidFill>
                  <a:srgbClr val="FF0000"/>
                </a:solidFill>
              </a:rPr>
              <a:t>     Németország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Niemcy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Nemecko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Nemčija</a:t>
            </a:r>
            <a:r>
              <a:rPr lang="cs-CZ" altLang="cs-CZ" sz="2000" b="1" dirty="0">
                <a:solidFill>
                  <a:srgbClr val="FF0000"/>
                </a:solidFill>
              </a:rPr>
              <a:t>    Germania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Almanya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Німеччина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ru-RU" altLang="cs-CZ" sz="2000" b="1" dirty="0">
                <a:solidFill>
                  <a:srgbClr val="FF0000"/>
                </a:solidFill>
              </a:rPr>
              <a:t>Германия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Γερμ</a:t>
            </a:r>
            <a:r>
              <a:rPr lang="cs-CZ" altLang="cs-CZ" sz="2000" b="1" dirty="0">
                <a:solidFill>
                  <a:srgbClr val="FF0000"/>
                </a:solidFill>
              </a:rPr>
              <a:t>ανία    Saksa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גרמניה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4BA5E155-9222-662B-3F7B-F9D538C4BE36}"/>
              </a:ext>
            </a:extLst>
          </p:cNvPr>
          <p:cNvSpPr/>
          <p:nvPr/>
        </p:nvSpPr>
        <p:spPr>
          <a:xfrm>
            <a:off x="695400" y="548680"/>
            <a:ext cx="10801200" cy="553732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27BCB857-B9F1-48E1-A6FC-A09E1806E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662DCE-FDD5-4B98-889C-8FF3E6DA7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1A807F09-1227-4A6D-B5A3-1FF57660E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180D7AF-5643-4BCF-81E3-1BD4660608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8E53B7E-AC1A-4D48-8564-CB6D3AA74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D670834-4829-4E20-9C01-E5930DF0C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168C98-9CE9-4B96-8642-5706F84F4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168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A4555CB1-95E4-4861-8002-9CC4F1249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835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D576168-F69C-4201-9F6E-C7D9096E7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395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0D67D6-81FC-4913-A55B-DC6D2CBA2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08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33C809D-59A5-4969-A0E7-7FA0C91C2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566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B759D99-227E-48AE-86A9-2B374904F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768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7A40349-C41B-4D77-BF8B-96A9266DC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237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4B1A7A-C2E3-4D95-8FCB-4E7A1A955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636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A2E796C-4BDD-4E64-8EC2-D64DB9A6AE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394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32279D6-0864-4E22-8BBF-436B000E9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057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C60A47F-9E89-4BDB-AB6F-3630C8C65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129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007835-EBB5-48BA-A5E2-627F48335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1599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182269-2F20-4933-81D9-D5A4F6433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697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51636FD-CAF7-4C2E-8852-74239FE8F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932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221734-8E8A-4852-B0B7-72230D1B3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823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3E6DA19-54A0-4E40-805F-8AB1DE1E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606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019D7E7-8D07-442E-B5CF-D2D278A24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1414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2" name="07 Palemiger Spatzen - Grüsse An Leutasch  =X.wav"/>
          </p:stSnd>
        </p:sndAc>
      </p:transition>
    </mc:Choice>
    <mc:Fallback xmlns="">
      <p:transition spd="slow" advClick="0" advTm="7000">
        <p:split orient="vert"/>
        <p:sndAc>
          <p:stSnd>
            <p:snd r:embed="rId4" name="07 Palemiger Spatzen - Grüsse An Leutasch  =X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AD0F96-0203-4865-A795-97D284028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155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F08C5A-A08A-4E32-A4B7-D2FC3F1D9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432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6A3378-1727-4463-87F8-0FEDA7500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711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5CD6FE0-8AEC-45C0-A229-41F2CF0BC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040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F5857D2-D66D-435D-9A08-A0BFCC1C6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122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61AC412-A8EF-46D8-BD37-E0C4F685E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882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F543CE-F538-4300-B995-F68BF9923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395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C0685C-89C2-4967-B462-1276FB408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13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DA5E5C1-551C-4951-AE79-C59809573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693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A77A0E-CB9A-4AFB-8542-AA14EE9A0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225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2BDE91-691E-47DA-ADA0-204317D3F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758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C998467-42A3-4A68-B1EF-F9D3AE042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EB403584-9D78-4A84-A9E5-610F6DA552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424" y="5805264"/>
            <a:ext cx="1584176" cy="488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8731E0-AE08-49A9-AFBC-621ABB7B0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9">
            <a:extLst>
              <a:ext uri="{FF2B5EF4-FFF2-40B4-BE49-F238E27FC236}">
                <a16:creationId xmlns:a16="http://schemas.microsoft.com/office/drawing/2014/main" id="{237AE62C-D10E-BD72-BFB7-BAB26EFCE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037F7868-C7E6-2728-5B3B-0C1846B0EE97}"/>
              </a:ext>
            </a:extLst>
          </p:cNvPr>
          <p:cNvSpPr/>
          <p:nvPr/>
        </p:nvSpPr>
        <p:spPr>
          <a:xfrm>
            <a:off x="2495600" y="715902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329</TotalTime>
  <Words>50</Words>
  <Application>Microsoft Office PowerPoint</Application>
  <PresentationFormat>Širokoúhlá obrazovka</PresentationFormat>
  <Paragraphs>12</Paragraphs>
  <Slides>40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3" baseType="lpstr">
      <vt:lpstr>Arial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104</cp:revision>
  <dcterms:created xsi:type="dcterms:W3CDTF">2020-02-21T13:54:42Z</dcterms:created>
  <dcterms:modified xsi:type="dcterms:W3CDTF">2024-06-22T11:30:07Z</dcterms:modified>
</cp:coreProperties>
</file>