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0"/>
  </p:notesMasterIdLst>
  <p:sldIdLst>
    <p:sldId id="256" r:id="rId2"/>
    <p:sldId id="305" r:id="rId3"/>
    <p:sldId id="282" r:id="rId4"/>
    <p:sldId id="284" r:id="rId5"/>
    <p:sldId id="285" r:id="rId6"/>
    <p:sldId id="286" r:id="rId7"/>
    <p:sldId id="289" r:id="rId8"/>
    <p:sldId id="290" r:id="rId9"/>
    <p:sldId id="291" r:id="rId10"/>
    <p:sldId id="293" r:id="rId11"/>
    <p:sldId id="295" r:id="rId12"/>
    <p:sldId id="296" r:id="rId13"/>
    <p:sldId id="297" r:id="rId14"/>
    <p:sldId id="298" r:id="rId15"/>
    <p:sldId id="299" r:id="rId16"/>
    <p:sldId id="300" r:id="rId17"/>
    <p:sldId id="301" r:id="rId18"/>
    <p:sldId id="302" r:id="rId19"/>
    <p:sldId id="303" r:id="rId20"/>
    <p:sldId id="283" r:id="rId21"/>
    <p:sldId id="306" r:id="rId22"/>
    <p:sldId id="307" r:id="rId23"/>
    <p:sldId id="308" r:id="rId24"/>
    <p:sldId id="309" r:id="rId25"/>
    <p:sldId id="310" r:id="rId26"/>
    <p:sldId id="311" r:id="rId27"/>
    <p:sldId id="312" r:id="rId28"/>
    <p:sldId id="288" r:id="rId29"/>
  </p:sldIdLst>
  <p:sldSz cx="6119813" cy="3444875"/>
  <p:notesSz cx="6858000" cy="9144000"/>
  <p:embeddedFontLst>
    <p:embeddedFont>
      <p:font typeface="新細明體" panose="02020500000000000000" pitchFamily="18" charset="-120"/>
      <p:regular r:id="rId31"/>
    </p:embeddedFont>
    <p:embeddedFont>
      <p:font typeface="Algerian" panose="04020705040A02060702" pitchFamily="82" charset="0"/>
      <p:regular r:id="rId32"/>
    </p:embeddedFont>
    <p:embeddedFont>
      <p:font typeface="Andy" panose="03080602030302030203" pitchFamily="66" charset="0"/>
      <p:bold r:id="rId33"/>
    </p:embeddedFont>
    <p:embeddedFont>
      <p:font typeface="Hobo BT" panose="04040505020C02020802" pitchFamily="82" charset="0"/>
      <p:regular r:id="rId34"/>
    </p:embeddedFont>
  </p:embeddedFontLst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1pPr>
    <a:lvl2pPr marL="273050" indent="-4445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2pPr>
    <a:lvl3pPr marL="546100" indent="-889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3pPr>
    <a:lvl4pPr marL="819150" indent="-13335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4pPr>
    <a:lvl5pPr marL="1092200" indent="-177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5pPr>
    <a:lvl6pPr marL="1143000" algn="l" defTabSz="4572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6pPr>
    <a:lvl7pPr marL="1371600" algn="l" defTabSz="4572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7pPr>
    <a:lvl8pPr marL="1600200" algn="l" defTabSz="4572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8pPr>
    <a:lvl9pPr marL="1828800" algn="l" defTabSz="4572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9pPr>
  </p:defaultTextStyle>
  <p:modifyVerifier cryptProviderType="rsaAES" cryptAlgorithmClass="hash" cryptAlgorithmType="typeAny" cryptAlgorithmSid="14" spinCount="100000" saltData="QXKv2caxHv934Doo+5VgIQ==" hashData="iRJB3XOtlcNRuHLzQsVT5lFBFr4KPHSZW52uI1NjpjtKp9mOqK8dmiOKC+D6CmnnmxmF+J79+uENpvTkNl13iw=="/>
  <p:extLst>
    <p:ext uri="{EFAFB233-063F-42B5-8137-9DF3F51BA10A}">
      <p15:sldGuideLst xmlns:p15="http://schemas.microsoft.com/office/powerpoint/2012/main">
        <p15:guide id="1" orient="horz" pos="1085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50" d="100"/>
          <a:sy n="150" d="100"/>
        </p:scale>
        <p:origin x="216" y="101"/>
      </p:cViewPr>
      <p:guideLst>
        <p:guide orient="horz" pos="1085"/>
        <p:guide pos="192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3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2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>
            <a:extLst>
              <a:ext uri="{FF2B5EF4-FFF2-40B4-BE49-F238E27FC236}">
                <a16:creationId xmlns:a16="http://schemas.microsoft.com/office/drawing/2014/main" id="{8129F9A8-13B4-4960-92DF-EEC3390D93A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latin typeface="Arial" charset="0"/>
                <a:ea typeface="新細明體" panose="020B0604030504040204" pitchFamily="18" charset="-120"/>
                <a:cs typeface="+mn-cs"/>
              </a:defRPr>
            </a:lvl1pPr>
          </a:lstStyle>
          <a:p>
            <a:pPr>
              <a:defRPr/>
            </a:pPr>
            <a:endParaRPr lang="es-ES" altLang="zh-TW"/>
          </a:p>
        </p:txBody>
      </p:sp>
      <p:sp>
        <p:nvSpPr>
          <p:cNvPr id="52227" name="Rectangle 3">
            <a:extLst>
              <a:ext uri="{FF2B5EF4-FFF2-40B4-BE49-F238E27FC236}">
                <a16:creationId xmlns:a16="http://schemas.microsoft.com/office/drawing/2014/main" id="{8D08CA02-B293-409C-A348-D127CE68FB3D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>
                <a:latin typeface="Arial" charset="0"/>
                <a:ea typeface="新細明體" panose="020B0604030504040204" pitchFamily="18" charset="-120"/>
                <a:cs typeface="+mn-cs"/>
              </a:defRPr>
            </a:lvl1pPr>
          </a:lstStyle>
          <a:p>
            <a:pPr>
              <a:defRPr/>
            </a:pPr>
            <a:endParaRPr lang="es-ES" altLang="zh-TW"/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294AAE16-23BF-426B-B217-9EEADCC2CF04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9" name="Rectangle 5">
            <a:extLst>
              <a:ext uri="{FF2B5EF4-FFF2-40B4-BE49-F238E27FC236}">
                <a16:creationId xmlns:a16="http://schemas.microsoft.com/office/drawing/2014/main" id="{7596D069-3FA9-4360-AD7E-2F2825FEE8D0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zh-TW" noProof="0"/>
              <a:t>Haga clic para modificar el estilo de texto del patrón</a:t>
            </a:r>
          </a:p>
          <a:p>
            <a:pPr lvl="1"/>
            <a:r>
              <a:rPr lang="es-ES" altLang="zh-TW" noProof="0"/>
              <a:t>Segundo nivel</a:t>
            </a:r>
          </a:p>
          <a:p>
            <a:pPr lvl="2"/>
            <a:r>
              <a:rPr lang="es-ES" altLang="zh-TW" noProof="0"/>
              <a:t>Tercer nivel</a:t>
            </a:r>
          </a:p>
          <a:p>
            <a:pPr lvl="3"/>
            <a:r>
              <a:rPr lang="es-ES" altLang="zh-TW" noProof="0"/>
              <a:t>Cuarto nivel</a:t>
            </a:r>
          </a:p>
          <a:p>
            <a:pPr lvl="4"/>
            <a:r>
              <a:rPr lang="es-ES" altLang="zh-TW" noProof="0"/>
              <a:t>Quinto nivel</a:t>
            </a:r>
          </a:p>
        </p:txBody>
      </p:sp>
      <p:sp>
        <p:nvSpPr>
          <p:cNvPr id="52230" name="Rectangle 6">
            <a:extLst>
              <a:ext uri="{FF2B5EF4-FFF2-40B4-BE49-F238E27FC236}">
                <a16:creationId xmlns:a16="http://schemas.microsoft.com/office/drawing/2014/main" id="{E4FE37BF-6CC8-48AC-B6CC-8F00308CF187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latin typeface="Arial" charset="0"/>
                <a:ea typeface="新細明體" panose="020B0604030504040204" pitchFamily="18" charset="-120"/>
                <a:cs typeface="+mn-cs"/>
              </a:defRPr>
            </a:lvl1pPr>
          </a:lstStyle>
          <a:p>
            <a:pPr>
              <a:defRPr/>
            </a:pPr>
            <a:endParaRPr lang="es-ES" altLang="zh-TW"/>
          </a:p>
        </p:txBody>
      </p:sp>
      <p:sp>
        <p:nvSpPr>
          <p:cNvPr id="52231" name="Rectangle 7">
            <a:extLst>
              <a:ext uri="{FF2B5EF4-FFF2-40B4-BE49-F238E27FC236}">
                <a16:creationId xmlns:a16="http://schemas.microsoft.com/office/drawing/2014/main" id="{14B70BBD-CD93-471B-8FDF-6543C9069AE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 smtClean="0">
                <a:ea typeface="新細明體" panose="02020500000000000000" pitchFamily="18" charset="-12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BF9FB3A0-2977-46A9-A627-AB7EF1DD8263}" type="slidenum">
              <a:rPr lang="es-ES" altLang="zh-TW"/>
              <a:pPr>
                <a:defRPr/>
              </a:pPr>
              <a:t>‹N°›</a:t>
            </a:fld>
            <a:endParaRPr lang="es-E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700" kern="1200">
        <a:solidFill>
          <a:schemeClr val="tx1"/>
        </a:solidFill>
        <a:latin typeface="Arial" charset="0"/>
        <a:ea typeface="+mn-ea"/>
        <a:cs typeface="+mn-cs"/>
      </a:defRPr>
    </a:lvl1pPr>
    <a:lvl2pPr marL="273050" algn="l" rtl="0" eaLnBrk="0" fontAlgn="base" hangingPunct="0">
      <a:spcBef>
        <a:spcPct val="30000"/>
      </a:spcBef>
      <a:spcAft>
        <a:spcPct val="0"/>
      </a:spcAft>
      <a:defRPr sz="700" kern="1200">
        <a:solidFill>
          <a:schemeClr val="tx1"/>
        </a:solidFill>
        <a:latin typeface="Arial" charset="0"/>
        <a:ea typeface="+mn-ea"/>
        <a:cs typeface="+mn-cs"/>
      </a:defRPr>
    </a:lvl2pPr>
    <a:lvl3pPr marL="546100" algn="l" rtl="0" eaLnBrk="0" fontAlgn="base" hangingPunct="0">
      <a:spcBef>
        <a:spcPct val="30000"/>
      </a:spcBef>
      <a:spcAft>
        <a:spcPct val="0"/>
      </a:spcAft>
      <a:defRPr sz="700" kern="1200">
        <a:solidFill>
          <a:schemeClr val="tx1"/>
        </a:solidFill>
        <a:latin typeface="Arial" charset="0"/>
        <a:ea typeface="+mn-ea"/>
        <a:cs typeface="+mn-cs"/>
      </a:defRPr>
    </a:lvl3pPr>
    <a:lvl4pPr marL="819150" algn="l" rtl="0" eaLnBrk="0" fontAlgn="base" hangingPunct="0">
      <a:spcBef>
        <a:spcPct val="30000"/>
      </a:spcBef>
      <a:spcAft>
        <a:spcPct val="0"/>
      </a:spcAft>
      <a:defRPr sz="700" kern="1200">
        <a:solidFill>
          <a:schemeClr val="tx1"/>
        </a:solidFill>
        <a:latin typeface="Arial" charset="0"/>
        <a:ea typeface="+mn-ea"/>
        <a:cs typeface="+mn-cs"/>
      </a:defRPr>
    </a:lvl4pPr>
    <a:lvl5pPr marL="1092200" algn="l" rtl="0" eaLnBrk="0" fontAlgn="base" hangingPunct="0">
      <a:spcBef>
        <a:spcPct val="30000"/>
      </a:spcBef>
      <a:spcAft>
        <a:spcPct val="0"/>
      </a:spcAft>
      <a:defRPr sz="700" kern="1200">
        <a:solidFill>
          <a:schemeClr val="tx1"/>
        </a:solidFill>
        <a:latin typeface="Arial" charset="0"/>
        <a:ea typeface="+mn-ea"/>
        <a:cs typeface="+mn-cs"/>
      </a:defRPr>
    </a:lvl5pPr>
    <a:lvl6pPr marL="1366114" algn="l" defTabSz="546446" rtl="0" eaLnBrk="1" latinLnBrk="0" hangingPunct="1">
      <a:defRPr sz="717" kern="1200">
        <a:solidFill>
          <a:schemeClr val="tx1"/>
        </a:solidFill>
        <a:latin typeface="+mn-lt"/>
        <a:ea typeface="+mn-ea"/>
        <a:cs typeface="+mn-cs"/>
      </a:defRPr>
    </a:lvl6pPr>
    <a:lvl7pPr marL="1639337" algn="l" defTabSz="546446" rtl="0" eaLnBrk="1" latinLnBrk="0" hangingPunct="1">
      <a:defRPr sz="717" kern="1200">
        <a:solidFill>
          <a:schemeClr val="tx1"/>
        </a:solidFill>
        <a:latin typeface="+mn-lt"/>
        <a:ea typeface="+mn-ea"/>
        <a:cs typeface="+mn-cs"/>
      </a:defRPr>
    </a:lvl7pPr>
    <a:lvl8pPr marL="1912559" algn="l" defTabSz="546446" rtl="0" eaLnBrk="1" latinLnBrk="0" hangingPunct="1">
      <a:defRPr sz="717" kern="1200">
        <a:solidFill>
          <a:schemeClr val="tx1"/>
        </a:solidFill>
        <a:latin typeface="+mn-lt"/>
        <a:ea typeface="+mn-ea"/>
        <a:cs typeface="+mn-cs"/>
      </a:defRPr>
    </a:lvl8pPr>
    <a:lvl9pPr marL="2185782" algn="l" defTabSz="546446" rtl="0" eaLnBrk="1" latinLnBrk="0" hangingPunct="1">
      <a:defRPr sz="71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B0630406-6594-4D96-AFD7-4E77AAFEB60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D2E5A067-7A72-4962-B787-9EBE41B3F7F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>
              <a:defRPr/>
            </a:pPr>
            <a:endParaRPr lang="en-US" altLang="fr-FR" sz="1434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F9FB3A0-2977-46A9-A627-AB7EF1DD8263}" type="slidenum">
              <a:rPr lang="es-ES" altLang="zh-TW" smtClean="0"/>
              <a:pPr>
                <a:defRPr/>
              </a:pPr>
              <a:t>2</a:t>
            </a:fld>
            <a:endParaRPr lang="es-ES" altLang="zh-TW"/>
          </a:p>
        </p:txBody>
      </p:sp>
    </p:spTree>
    <p:extLst>
      <p:ext uri="{BB962C8B-B14F-4D97-AF65-F5344CB8AC3E}">
        <p14:creationId xmlns:p14="http://schemas.microsoft.com/office/powerpoint/2010/main" val="29900189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7C1BF966-4D1E-44E1-9167-6EFB5168274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0326E7B3-C48E-4941-9D82-0C1210EEF66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>
              <a:defRPr/>
            </a:pPr>
            <a:endParaRPr lang="en-US" altLang="fr-FR" sz="1434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79C3BBF1-8EED-408A-ABB0-0A27730AF09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2CF59DEE-6CBF-44A4-8E67-4E24235F712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>
              <a:defRPr/>
            </a:pPr>
            <a:endParaRPr lang="en-US" altLang="fr-FR" sz="1434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0AC3D3E9-A842-4FB3-BECE-3BA33C6BCF3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6842AA46-EDF7-4CC5-9DA3-5255E09DD05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>
              <a:defRPr/>
            </a:pPr>
            <a:endParaRPr lang="en-US" altLang="fr-FR" sz="1434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17A40966-D0DB-4B20-B866-97F7AFA104A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A40531DD-0EF5-4D10-918A-9FC2317C23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>
              <a:defRPr/>
            </a:pPr>
            <a:endParaRPr lang="en-US" altLang="fr-FR" sz="1434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4B08DB44-D6D9-4622-AE0D-D59515C56B9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2CDD09F0-8171-44DE-B2D9-D29D278DBEC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>
              <a:defRPr/>
            </a:pPr>
            <a:endParaRPr lang="en-US" altLang="fr-FR" sz="1434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063432A3-0CFF-440E-AAF5-A94303861B4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210F762B-3ADC-4BD0-B48E-1DDD3EA91AF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>
              <a:defRPr/>
            </a:pPr>
            <a:endParaRPr lang="en-US" altLang="fr-FR" sz="1434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B0CD5C6E-D0FD-409A-B3C9-971D6D78E0C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5C81D49C-A5CE-4A8C-A91D-74AA932720D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>
              <a:defRPr/>
            </a:pPr>
            <a:endParaRPr lang="en-US" altLang="fr-FR" sz="1434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D42D5FAC-4675-4772-9CC9-43C1DBC9B15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37D6C1B4-7087-4DAD-B62A-805A9EBDB02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>
              <a:defRPr/>
            </a:pPr>
            <a:endParaRPr lang="en-US" altLang="fr-FR" sz="1434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903CCF4B-BB36-4B21-AF23-9E50E7342FE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D2088748-ACA7-457F-9314-D5472AB8C91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>
              <a:defRPr/>
            </a:pPr>
            <a:endParaRPr lang="en-US" altLang="fr-FR" sz="1434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DA9AC275-FA39-475C-BD2D-798DAD0CD1F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>
            <a:extLst>
              <a:ext uri="{FF2B5EF4-FFF2-40B4-BE49-F238E27FC236}">
                <a16:creationId xmlns:a16="http://schemas.microsoft.com/office/drawing/2014/main" id="{CBA50A6B-A011-49A4-A8AA-BE7F2C25FC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>
              <a:defRPr/>
            </a:pPr>
            <a:endParaRPr lang="en-US" altLang="fr-FR" sz="1434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BF4F9CDD-9063-4908-BC15-A18C2B2DA61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00AE08F6-277F-4397-9DE8-9D6EA57FD3E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>
              <a:defRPr/>
            </a:pPr>
            <a:endParaRPr lang="en-US" altLang="fr-FR" sz="1434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15FB6FE4-E3FE-4835-AE58-5E4E7519AEB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>
            <a:extLst>
              <a:ext uri="{FF2B5EF4-FFF2-40B4-BE49-F238E27FC236}">
                <a16:creationId xmlns:a16="http://schemas.microsoft.com/office/drawing/2014/main" id="{60FD31C3-8350-4770-A3A6-732746BF814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>
              <a:defRPr/>
            </a:pPr>
            <a:endParaRPr lang="en-US" altLang="fr-FR" sz="1434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58CF0936-2E7A-4542-8CCD-094F8E3A2EF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5FA2BA39-8EBE-49FC-9CB5-217AB97BD20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>
              <a:defRPr/>
            </a:pPr>
            <a:endParaRPr lang="en-US" altLang="fr-FR" sz="1434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26DC1569-5135-4250-94BC-7C250244B1E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>
            <a:extLst>
              <a:ext uri="{FF2B5EF4-FFF2-40B4-BE49-F238E27FC236}">
                <a16:creationId xmlns:a16="http://schemas.microsoft.com/office/drawing/2014/main" id="{6B211E4C-21B1-4F62-AEBA-D62EDAA5811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>
              <a:defRPr/>
            </a:pPr>
            <a:endParaRPr lang="en-US" altLang="fr-FR" sz="1434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>
            <a:extLst>
              <a:ext uri="{FF2B5EF4-FFF2-40B4-BE49-F238E27FC236}">
                <a16:creationId xmlns:a16="http://schemas.microsoft.com/office/drawing/2014/main" id="{1309C85D-07C2-4FA2-9AE2-66425EE61D5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>
            <a:extLst>
              <a:ext uri="{FF2B5EF4-FFF2-40B4-BE49-F238E27FC236}">
                <a16:creationId xmlns:a16="http://schemas.microsoft.com/office/drawing/2014/main" id="{E91F090E-DAD3-4E58-8054-6E4C3901652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>
              <a:defRPr/>
            </a:pPr>
            <a:endParaRPr lang="en-US" altLang="fr-FR" sz="1434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>
            <a:extLst>
              <a:ext uri="{FF2B5EF4-FFF2-40B4-BE49-F238E27FC236}">
                <a16:creationId xmlns:a16="http://schemas.microsoft.com/office/drawing/2014/main" id="{F0B43BA9-FB07-4FAE-99ED-565AE85C3CE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>
            <a:extLst>
              <a:ext uri="{FF2B5EF4-FFF2-40B4-BE49-F238E27FC236}">
                <a16:creationId xmlns:a16="http://schemas.microsoft.com/office/drawing/2014/main" id="{50060B17-56B4-4489-A5A3-862B1F28D55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>
              <a:defRPr/>
            </a:pPr>
            <a:endParaRPr lang="en-US" altLang="fr-FR" sz="1434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52682C39-4B3D-46AF-942B-0DE81EA9145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>
            <a:extLst>
              <a:ext uri="{FF2B5EF4-FFF2-40B4-BE49-F238E27FC236}">
                <a16:creationId xmlns:a16="http://schemas.microsoft.com/office/drawing/2014/main" id="{5E42224D-6422-4DCB-9D5A-FB9D0133CDF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>
              <a:defRPr/>
            </a:pPr>
            <a:endParaRPr lang="en-US" altLang="fr-FR" sz="1434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>
            <a:extLst>
              <a:ext uri="{FF2B5EF4-FFF2-40B4-BE49-F238E27FC236}">
                <a16:creationId xmlns:a16="http://schemas.microsoft.com/office/drawing/2014/main" id="{672C2823-BF2F-4A0F-94E7-3B829466288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>
            <a:extLst>
              <a:ext uri="{FF2B5EF4-FFF2-40B4-BE49-F238E27FC236}">
                <a16:creationId xmlns:a16="http://schemas.microsoft.com/office/drawing/2014/main" id="{9D214654-30B8-4E7A-A0CB-6C632572650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>
              <a:defRPr/>
            </a:pPr>
            <a:endParaRPr lang="en-US" altLang="fr-FR" sz="1434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58986" y="1070144"/>
            <a:ext cx="5201841" cy="73841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917972" y="1952096"/>
            <a:ext cx="4283869" cy="880357"/>
          </a:xfrm>
        </p:spPr>
        <p:txBody>
          <a:bodyPr/>
          <a:lstStyle>
            <a:lvl1pPr marL="0" indent="0" algn="ctr">
              <a:buNone/>
              <a:defRPr/>
            </a:lvl1pPr>
            <a:lvl2pPr marL="228600" indent="0" algn="ctr">
              <a:buNone/>
              <a:defRPr/>
            </a:lvl2pPr>
            <a:lvl3pPr marL="457200" indent="0" algn="ctr">
              <a:buNone/>
              <a:defRPr/>
            </a:lvl3pPr>
            <a:lvl4pPr marL="685800" indent="0" algn="ctr">
              <a:buNone/>
              <a:defRPr/>
            </a:lvl4pPr>
            <a:lvl5pPr marL="914400" indent="0" algn="ctr">
              <a:buNone/>
              <a:defRPr/>
            </a:lvl5pPr>
            <a:lvl6pPr marL="1143000" indent="0" algn="ctr">
              <a:buNone/>
              <a:defRPr/>
            </a:lvl6pPr>
            <a:lvl7pPr marL="1371600" indent="0" algn="ctr">
              <a:buNone/>
              <a:defRPr/>
            </a:lvl7pPr>
            <a:lvl8pPr marL="1600200" indent="0" algn="ctr">
              <a:buNone/>
              <a:defRPr/>
            </a:lvl8pPr>
            <a:lvl9pPr marL="18288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ES_tradnl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199377D-C2BD-4DA5-8435-C4FDAC72559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5F5A7CC-3DD7-4A96-BAEB-75C66BCAF2B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3A7FFC0-14A2-4E33-B4E8-228A3CFC766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F9464F-1022-45A9-A6B1-DE9AC64ADDB0}" type="slidenum">
              <a:rPr lang="es-ES" altLang="zh-TW"/>
              <a:pPr>
                <a:defRPr/>
              </a:pPr>
              <a:t>‹N°›</a:t>
            </a:fld>
            <a:endParaRPr lang="es-ES" altLang="zh-TW"/>
          </a:p>
        </p:txBody>
      </p:sp>
    </p:spTree>
    <p:extLst>
      <p:ext uri="{BB962C8B-B14F-4D97-AF65-F5344CB8AC3E}">
        <p14:creationId xmlns:p14="http://schemas.microsoft.com/office/powerpoint/2010/main" val="1836012346"/>
      </p:ext>
    </p:extLst>
  </p:cSld>
  <p:clrMapOvr>
    <a:masterClrMapping/>
  </p:clrMapOvr>
  <p:transition spd="slow" advClick="0" advTm="675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DBF9202-F232-4EED-8FD4-3DA4A093CCA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BA86B77-6CEB-4A8E-9B8A-E6CA89F9AA8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46C1A29-AC89-4FFE-9E2D-BC6A87D2148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3DA5CD-D8C7-486F-8E56-F9759E410DF6}" type="slidenum">
              <a:rPr lang="es-ES" altLang="zh-TW"/>
              <a:pPr>
                <a:defRPr/>
              </a:pPr>
              <a:t>‹N°›</a:t>
            </a:fld>
            <a:endParaRPr lang="es-ES" altLang="zh-TW"/>
          </a:p>
        </p:txBody>
      </p:sp>
    </p:spTree>
    <p:extLst>
      <p:ext uri="{BB962C8B-B14F-4D97-AF65-F5344CB8AC3E}">
        <p14:creationId xmlns:p14="http://schemas.microsoft.com/office/powerpoint/2010/main" val="764689512"/>
      </p:ext>
    </p:extLst>
  </p:cSld>
  <p:clrMapOvr>
    <a:masterClrMapping/>
  </p:clrMapOvr>
  <p:transition spd="slow" advClick="0" advTm="675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3423" y="2213652"/>
            <a:ext cx="5201841" cy="684190"/>
          </a:xfrm>
        </p:spPr>
        <p:txBody>
          <a:bodyPr anchor="t"/>
          <a:lstStyle>
            <a:lvl1pPr algn="l">
              <a:defRPr sz="2000" b="1" cap="all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83423" y="1460085"/>
            <a:ext cx="5201841" cy="753566"/>
          </a:xfrm>
        </p:spPr>
        <p:txBody>
          <a:bodyPr anchor="b"/>
          <a:lstStyle>
            <a:lvl1pPr marL="0" indent="0">
              <a:buNone/>
              <a:defRPr sz="1000"/>
            </a:lvl1pPr>
            <a:lvl2pPr marL="228600" indent="0">
              <a:buNone/>
              <a:defRPr sz="900"/>
            </a:lvl2pPr>
            <a:lvl3pPr marL="457200" indent="0">
              <a:buNone/>
              <a:defRPr sz="800"/>
            </a:lvl3pPr>
            <a:lvl4pPr marL="685800" indent="0">
              <a:buNone/>
              <a:defRPr sz="700"/>
            </a:lvl4pPr>
            <a:lvl5pPr marL="914400" indent="0">
              <a:buNone/>
              <a:defRPr sz="700"/>
            </a:lvl5pPr>
            <a:lvl6pPr marL="1143000" indent="0">
              <a:buNone/>
              <a:defRPr sz="700"/>
            </a:lvl6pPr>
            <a:lvl7pPr marL="1371600" indent="0">
              <a:buNone/>
              <a:defRPr sz="700"/>
            </a:lvl7pPr>
            <a:lvl8pPr marL="1600200" indent="0">
              <a:buNone/>
              <a:defRPr sz="700"/>
            </a:lvl8pPr>
            <a:lvl9pPr marL="1828800" indent="0">
              <a:buNone/>
              <a:defRPr sz="7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D6D3889-448E-43D8-8F26-755884B8627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5EB9A6B-8C05-4179-86A3-E73A859E6FF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A8DCC6B-D877-4A90-8AD3-0D389B5893B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FFB332-8356-4E7B-A7F4-B6E429650D71}" type="slidenum">
              <a:rPr lang="es-ES" altLang="zh-TW"/>
              <a:pPr>
                <a:defRPr/>
              </a:pPr>
              <a:t>‹N°›</a:t>
            </a:fld>
            <a:endParaRPr lang="es-ES" altLang="zh-TW"/>
          </a:p>
        </p:txBody>
      </p:sp>
    </p:spTree>
    <p:extLst>
      <p:ext uri="{BB962C8B-B14F-4D97-AF65-F5344CB8AC3E}">
        <p14:creationId xmlns:p14="http://schemas.microsoft.com/office/powerpoint/2010/main" val="1768070970"/>
      </p:ext>
    </p:extLst>
  </p:cSld>
  <p:clrMapOvr>
    <a:masterClrMapping/>
  </p:clrMapOvr>
  <p:transition spd="slow" advClick="0" advTm="675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05991" y="803805"/>
            <a:ext cx="2702917" cy="2273458"/>
          </a:xfrm>
        </p:spPr>
        <p:txBody>
          <a:bodyPr/>
          <a:lstStyle>
            <a:lvl1pPr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110905" y="803805"/>
            <a:ext cx="2702917" cy="2273458"/>
          </a:xfrm>
        </p:spPr>
        <p:txBody>
          <a:bodyPr/>
          <a:lstStyle>
            <a:lvl1pPr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8EE08DE-05D8-4C85-ADB9-A02D726D437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7470065-C3E1-4B73-ACDE-19B5CFC4C03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52FF1A6-C5BF-4C58-9A54-C1E4A9E6B23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4589C3-C169-437A-954B-4FFF1973AC13}" type="slidenum">
              <a:rPr lang="es-ES" altLang="zh-TW"/>
              <a:pPr>
                <a:defRPr/>
              </a:pPr>
              <a:t>‹N°›</a:t>
            </a:fld>
            <a:endParaRPr lang="es-ES" altLang="zh-TW"/>
          </a:p>
        </p:txBody>
      </p:sp>
    </p:spTree>
    <p:extLst>
      <p:ext uri="{BB962C8B-B14F-4D97-AF65-F5344CB8AC3E}">
        <p14:creationId xmlns:p14="http://schemas.microsoft.com/office/powerpoint/2010/main" val="1111531623"/>
      </p:ext>
    </p:extLst>
  </p:cSld>
  <p:clrMapOvr>
    <a:masterClrMapping/>
  </p:clrMapOvr>
  <p:transition spd="slow" advClick="0" advTm="675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5991" y="771110"/>
            <a:ext cx="2703980" cy="321362"/>
          </a:xfrm>
        </p:spPr>
        <p:txBody>
          <a:bodyPr anchor="b"/>
          <a:lstStyle>
            <a:lvl1pPr marL="0" indent="0">
              <a:buNone/>
              <a:defRPr sz="1200" b="1"/>
            </a:lvl1pPr>
            <a:lvl2pPr marL="228600" indent="0">
              <a:buNone/>
              <a:defRPr sz="1000" b="1"/>
            </a:lvl2pPr>
            <a:lvl3pPr marL="457200" indent="0">
              <a:buNone/>
              <a:defRPr sz="900" b="1"/>
            </a:lvl3pPr>
            <a:lvl4pPr marL="685800" indent="0">
              <a:buNone/>
              <a:defRPr sz="800" b="1"/>
            </a:lvl4pPr>
            <a:lvl5pPr marL="914400" indent="0">
              <a:buNone/>
              <a:defRPr sz="800" b="1"/>
            </a:lvl5pPr>
            <a:lvl6pPr marL="1143000" indent="0">
              <a:buNone/>
              <a:defRPr sz="800" b="1"/>
            </a:lvl6pPr>
            <a:lvl7pPr marL="1371600" indent="0">
              <a:buNone/>
              <a:defRPr sz="800" b="1"/>
            </a:lvl7pPr>
            <a:lvl8pPr marL="1600200" indent="0">
              <a:buNone/>
              <a:defRPr sz="800" b="1"/>
            </a:lvl8pPr>
            <a:lvl9pPr marL="1828800" indent="0">
              <a:buNone/>
              <a:defRPr sz="8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05991" y="1092472"/>
            <a:ext cx="2703980" cy="1984791"/>
          </a:xfrm>
        </p:spPr>
        <p:txBody>
          <a:bodyPr/>
          <a:lstStyle>
            <a:lvl1pPr>
              <a:defRPr sz="1200"/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108780" y="771110"/>
            <a:ext cx="2705042" cy="321362"/>
          </a:xfrm>
        </p:spPr>
        <p:txBody>
          <a:bodyPr anchor="b"/>
          <a:lstStyle>
            <a:lvl1pPr marL="0" indent="0">
              <a:buNone/>
              <a:defRPr sz="1200" b="1"/>
            </a:lvl1pPr>
            <a:lvl2pPr marL="228600" indent="0">
              <a:buNone/>
              <a:defRPr sz="1000" b="1"/>
            </a:lvl2pPr>
            <a:lvl3pPr marL="457200" indent="0">
              <a:buNone/>
              <a:defRPr sz="900" b="1"/>
            </a:lvl3pPr>
            <a:lvl4pPr marL="685800" indent="0">
              <a:buNone/>
              <a:defRPr sz="800" b="1"/>
            </a:lvl4pPr>
            <a:lvl5pPr marL="914400" indent="0">
              <a:buNone/>
              <a:defRPr sz="800" b="1"/>
            </a:lvl5pPr>
            <a:lvl6pPr marL="1143000" indent="0">
              <a:buNone/>
              <a:defRPr sz="800" b="1"/>
            </a:lvl6pPr>
            <a:lvl7pPr marL="1371600" indent="0">
              <a:buNone/>
              <a:defRPr sz="800" b="1"/>
            </a:lvl7pPr>
            <a:lvl8pPr marL="1600200" indent="0">
              <a:buNone/>
              <a:defRPr sz="800" b="1"/>
            </a:lvl8pPr>
            <a:lvl9pPr marL="1828800" indent="0">
              <a:buNone/>
              <a:defRPr sz="8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108780" y="1092472"/>
            <a:ext cx="2705042" cy="1984791"/>
          </a:xfrm>
        </p:spPr>
        <p:txBody>
          <a:bodyPr/>
          <a:lstStyle>
            <a:lvl1pPr>
              <a:defRPr sz="1200"/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0233AFFC-D526-446D-9769-DE25640D4CA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1C2CEC99-C6D6-4043-A4EF-98B96083E42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D4AB4A0-FDFE-4ACA-8C0E-339000B721A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B62883-B33C-4000-A8BE-4E25E893BEB9}" type="slidenum">
              <a:rPr lang="es-ES" altLang="zh-TW"/>
              <a:pPr>
                <a:defRPr/>
              </a:pPr>
              <a:t>‹N°›</a:t>
            </a:fld>
            <a:endParaRPr lang="es-ES" altLang="zh-TW"/>
          </a:p>
        </p:txBody>
      </p:sp>
    </p:spTree>
    <p:extLst>
      <p:ext uri="{BB962C8B-B14F-4D97-AF65-F5344CB8AC3E}">
        <p14:creationId xmlns:p14="http://schemas.microsoft.com/office/powerpoint/2010/main" val="2635315688"/>
      </p:ext>
    </p:extLst>
  </p:cSld>
  <p:clrMapOvr>
    <a:masterClrMapping/>
  </p:clrMapOvr>
  <p:transition spd="slow" advClick="0" advTm="675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A5F57B8D-5C4F-4506-86BD-0F6B0741EB4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DDF9877F-76E1-44D6-9B20-3815EEB17DD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15508FB6-8918-4798-9706-81A9F3360A5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6EAA62-2A03-494E-ACB0-3D9B736557C9}" type="slidenum">
              <a:rPr lang="es-ES" altLang="zh-TW"/>
              <a:pPr>
                <a:defRPr/>
              </a:pPr>
              <a:t>‹N°›</a:t>
            </a:fld>
            <a:endParaRPr lang="es-ES" altLang="zh-TW"/>
          </a:p>
        </p:txBody>
      </p:sp>
    </p:spTree>
    <p:extLst>
      <p:ext uri="{BB962C8B-B14F-4D97-AF65-F5344CB8AC3E}">
        <p14:creationId xmlns:p14="http://schemas.microsoft.com/office/powerpoint/2010/main" val="3218568650"/>
      </p:ext>
    </p:extLst>
  </p:cSld>
  <p:clrMapOvr>
    <a:masterClrMapping/>
  </p:clrMapOvr>
  <p:transition spd="slow" advClick="0" advTm="675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23D4CA21-AEF5-4331-A681-C067288C931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F8D3678D-9FB3-4638-ADA7-DB25DA7BE48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CC84CF20-0422-41FD-914C-0AC5F13C1AD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6D1BA6-6533-4C4B-A998-3C907D818B71}" type="slidenum">
              <a:rPr lang="es-ES" altLang="zh-TW"/>
              <a:pPr>
                <a:defRPr/>
              </a:pPr>
              <a:t>‹N°›</a:t>
            </a:fld>
            <a:endParaRPr lang="es-ES" altLang="zh-TW"/>
          </a:p>
        </p:txBody>
      </p:sp>
    </p:spTree>
    <p:extLst>
      <p:ext uri="{BB962C8B-B14F-4D97-AF65-F5344CB8AC3E}">
        <p14:creationId xmlns:p14="http://schemas.microsoft.com/office/powerpoint/2010/main" val="2902489836"/>
      </p:ext>
    </p:extLst>
  </p:cSld>
  <p:clrMapOvr>
    <a:masterClrMapping/>
  </p:clrMapOvr>
  <p:transition spd="slow" advClick="0" advTm="675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5991" y="137157"/>
            <a:ext cx="2013376" cy="583715"/>
          </a:xfrm>
        </p:spPr>
        <p:txBody>
          <a:bodyPr anchor="b"/>
          <a:lstStyle>
            <a:lvl1pPr algn="l">
              <a:defRPr sz="1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392677" y="137158"/>
            <a:ext cx="3421145" cy="2940105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000"/>
            </a:lvl4pPr>
            <a:lvl5pPr>
              <a:defRPr sz="1000"/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05991" y="720873"/>
            <a:ext cx="2013376" cy="2356390"/>
          </a:xfrm>
        </p:spPr>
        <p:txBody>
          <a:bodyPr/>
          <a:lstStyle>
            <a:lvl1pPr marL="0" indent="0">
              <a:buNone/>
              <a:defRPr sz="700"/>
            </a:lvl1pPr>
            <a:lvl2pPr marL="228600" indent="0">
              <a:buNone/>
              <a:defRPr sz="600"/>
            </a:lvl2pPr>
            <a:lvl3pPr marL="457200" indent="0">
              <a:buNone/>
              <a:defRPr sz="500"/>
            </a:lvl3pPr>
            <a:lvl4pPr marL="685800" indent="0">
              <a:buNone/>
              <a:defRPr sz="450"/>
            </a:lvl4pPr>
            <a:lvl5pPr marL="914400" indent="0">
              <a:buNone/>
              <a:defRPr sz="450"/>
            </a:lvl5pPr>
            <a:lvl6pPr marL="1143000" indent="0">
              <a:buNone/>
              <a:defRPr sz="450"/>
            </a:lvl6pPr>
            <a:lvl7pPr marL="1371600" indent="0">
              <a:buNone/>
              <a:defRPr sz="450"/>
            </a:lvl7pPr>
            <a:lvl8pPr marL="1600200" indent="0">
              <a:buNone/>
              <a:defRPr sz="450"/>
            </a:lvl8pPr>
            <a:lvl9pPr marL="1828800" indent="0">
              <a:buNone/>
              <a:defRPr sz="45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8ABC225-39FD-478E-8F5B-CE4B326E55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33CDE28-F203-4D91-9C95-385B4A83216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5572935-7F0C-4F81-A2FE-9DB1DC8474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20A6F8-6308-4A3D-9CC6-9F2882CAB4A5}" type="slidenum">
              <a:rPr lang="es-ES" altLang="zh-TW"/>
              <a:pPr>
                <a:defRPr/>
              </a:pPr>
              <a:t>‹N°›</a:t>
            </a:fld>
            <a:endParaRPr lang="es-ES" altLang="zh-TW"/>
          </a:p>
        </p:txBody>
      </p:sp>
    </p:spTree>
    <p:extLst>
      <p:ext uri="{BB962C8B-B14F-4D97-AF65-F5344CB8AC3E}">
        <p14:creationId xmlns:p14="http://schemas.microsoft.com/office/powerpoint/2010/main" val="2047839334"/>
      </p:ext>
    </p:extLst>
  </p:cSld>
  <p:clrMapOvr>
    <a:masterClrMapping/>
  </p:clrMapOvr>
  <p:transition spd="slow" advClick="0" advTm="675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99526" y="2411413"/>
            <a:ext cx="3671888" cy="284681"/>
          </a:xfrm>
        </p:spPr>
        <p:txBody>
          <a:bodyPr anchor="b"/>
          <a:lstStyle>
            <a:lvl1pPr algn="l">
              <a:defRPr sz="1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199526" y="307806"/>
            <a:ext cx="3671888" cy="2066925"/>
          </a:xfrm>
        </p:spPr>
        <p:txBody>
          <a:bodyPr/>
          <a:lstStyle>
            <a:lvl1pPr marL="0" indent="0">
              <a:buNone/>
              <a:defRPr sz="1600"/>
            </a:lvl1pPr>
            <a:lvl2pPr marL="228600" indent="0">
              <a:buNone/>
              <a:defRPr sz="1400"/>
            </a:lvl2pPr>
            <a:lvl3pPr marL="457200" indent="0">
              <a:buNone/>
              <a:defRPr sz="1200"/>
            </a:lvl3pPr>
            <a:lvl4pPr marL="685800" indent="0">
              <a:buNone/>
              <a:defRPr sz="1000"/>
            </a:lvl4pPr>
            <a:lvl5pPr marL="914400" indent="0">
              <a:buNone/>
              <a:defRPr sz="1000"/>
            </a:lvl5pPr>
            <a:lvl6pPr marL="1143000" indent="0">
              <a:buNone/>
              <a:defRPr sz="1000"/>
            </a:lvl6pPr>
            <a:lvl7pPr marL="1371600" indent="0">
              <a:buNone/>
              <a:defRPr sz="1000"/>
            </a:lvl7pPr>
            <a:lvl8pPr marL="1600200" indent="0">
              <a:buNone/>
              <a:defRPr sz="1000"/>
            </a:lvl8pPr>
            <a:lvl9pPr marL="1828800" indent="0">
              <a:buNone/>
              <a:defRPr sz="1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99526" y="2696094"/>
            <a:ext cx="3671888" cy="404294"/>
          </a:xfrm>
        </p:spPr>
        <p:txBody>
          <a:bodyPr/>
          <a:lstStyle>
            <a:lvl1pPr marL="0" indent="0">
              <a:buNone/>
              <a:defRPr sz="700"/>
            </a:lvl1pPr>
            <a:lvl2pPr marL="228600" indent="0">
              <a:buNone/>
              <a:defRPr sz="600"/>
            </a:lvl2pPr>
            <a:lvl3pPr marL="457200" indent="0">
              <a:buNone/>
              <a:defRPr sz="500"/>
            </a:lvl3pPr>
            <a:lvl4pPr marL="685800" indent="0">
              <a:buNone/>
              <a:defRPr sz="450"/>
            </a:lvl4pPr>
            <a:lvl5pPr marL="914400" indent="0">
              <a:buNone/>
              <a:defRPr sz="450"/>
            </a:lvl5pPr>
            <a:lvl6pPr marL="1143000" indent="0">
              <a:buNone/>
              <a:defRPr sz="450"/>
            </a:lvl6pPr>
            <a:lvl7pPr marL="1371600" indent="0">
              <a:buNone/>
              <a:defRPr sz="450"/>
            </a:lvl7pPr>
            <a:lvl8pPr marL="1600200" indent="0">
              <a:buNone/>
              <a:defRPr sz="450"/>
            </a:lvl8pPr>
            <a:lvl9pPr marL="1828800" indent="0">
              <a:buNone/>
              <a:defRPr sz="45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388F829-7863-4321-B2B1-56BCEE8B8B2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DF0D85F-FD9F-4F28-938B-AFBDE748D99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066AA35-76FD-49CA-8927-269031C8113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B08E05-8221-4FFA-93CC-F6E581398474}" type="slidenum">
              <a:rPr lang="es-ES" altLang="zh-TW"/>
              <a:pPr>
                <a:defRPr/>
              </a:pPr>
              <a:t>‹N°›</a:t>
            </a:fld>
            <a:endParaRPr lang="es-ES" altLang="zh-TW"/>
          </a:p>
        </p:txBody>
      </p:sp>
    </p:spTree>
    <p:extLst>
      <p:ext uri="{BB962C8B-B14F-4D97-AF65-F5344CB8AC3E}">
        <p14:creationId xmlns:p14="http://schemas.microsoft.com/office/powerpoint/2010/main" val="2345998411"/>
      </p:ext>
    </p:extLst>
  </p:cSld>
  <p:clrMapOvr>
    <a:masterClrMapping/>
  </p:clrMapOvr>
  <p:transition spd="slow" advClick="0" advTm="675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44C7A1E-30D7-4D33-BB52-1104BC055F6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113924F-5335-4C89-9161-9AA36E71D0E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A5D0047-AD49-47DF-921A-466821DAB5E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321A00-D762-493F-9DF6-79B82219783C}" type="slidenum">
              <a:rPr lang="es-ES" altLang="zh-TW"/>
              <a:pPr>
                <a:defRPr/>
              </a:pPr>
              <a:t>‹N°›</a:t>
            </a:fld>
            <a:endParaRPr lang="es-ES" altLang="zh-TW"/>
          </a:p>
        </p:txBody>
      </p:sp>
    </p:spTree>
    <p:extLst>
      <p:ext uri="{BB962C8B-B14F-4D97-AF65-F5344CB8AC3E}">
        <p14:creationId xmlns:p14="http://schemas.microsoft.com/office/powerpoint/2010/main" val="3791153713"/>
      </p:ext>
    </p:extLst>
  </p:cSld>
  <p:clrMapOvr>
    <a:masterClrMapping/>
  </p:clrMapOvr>
  <p:transition spd="slow" advClick="0" advTm="675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4436864" y="137955"/>
            <a:ext cx="1376958" cy="293930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5991" y="137955"/>
            <a:ext cx="4028877" cy="293930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7CFB252-BF14-47F6-86FF-37968261C86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71997A8-4EEE-497F-A2B0-FA2B9CC9C05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DBAFE4D-2E79-410D-B23A-B502391A35C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2B6E03-228B-4B99-B452-1B86CA87C363}" type="slidenum">
              <a:rPr lang="es-ES" altLang="zh-TW"/>
              <a:pPr>
                <a:defRPr/>
              </a:pPr>
              <a:t>‹N°›</a:t>
            </a:fld>
            <a:endParaRPr lang="es-ES" altLang="zh-TW"/>
          </a:p>
        </p:txBody>
      </p:sp>
    </p:spTree>
    <p:extLst>
      <p:ext uri="{BB962C8B-B14F-4D97-AF65-F5344CB8AC3E}">
        <p14:creationId xmlns:p14="http://schemas.microsoft.com/office/powerpoint/2010/main" val="4263101866"/>
      </p:ext>
    </p:extLst>
  </p:cSld>
  <p:clrMapOvr>
    <a:masterClrMapping/>
  </p:clrMapOvr>
  <p:transition spd="slow" advClick="0" advTm="675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79C03309-0270-42D2-A2B5-0E63972D10B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305594" y="138176"/>
            <a:ext cx="5508625" cy="574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zh-TW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D8AB0DC2-695C-4A75-9C34-0672FC56EF1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305594" y="803646"/>
            <a:ext cx="5508625" cy="2273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zh-TW"/>
              <a:t>Haga clic para modificar el estilo de texto del patrón</a:t>
            </a:r>
          </a:p>
          <a:p>
            <a:pPr lvl="1"/>
            <a:r>
              <a:rPr lang="es-ES" altLang="zh-TW"/>
              <a:t>Segundo nivel</a:t>
            </a:r>
          </a:p>
          <a:p>
            <a:pPr lvl="2"/>
            <a:r>
              <a:rPr lang="es-ES" altLang="zh-TW"/>
              <a:t>Tercer nivel</a:t>
            </a:r>
          </a:p>
          <a:p>
            <a:pPr lvl="3"/>
            <a:r>
              <a:rPr lang="es-ES" altLang="zh-TW"/>
              <a:t>Cuarto nivel</a:t>
            </a:r>
          </a:p>
          <a:p>
            <a:pPr lvl="4"/>
            <a:r>
              <a:rPr lang="es-ES" altLang="zh-TW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06691799-B4B9-4F0C-BA2F-A6B8419D7A49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5594" y="3136758"/>
            <a:ext cx="1428750" cy="239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0" sz="700">
                <a:latin typeface="Arial" charset="0"/>
                <a:ea typeface="新細明體" panose="020B0604030504040204" pitchFamily="18" charset="-120"/>
                <a:cs typeface="+mn-cs"/>
              </a:defRPr>
            </a:lvl1pPr>
          </a:lstStyle>
          <a:p>
            <a:pPr>
              <a:defRPr/>
            </a:pPr>
            <a:endParaRPr lang="es-ES" altLang="zh-TW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4B501679-04C0-4032-A9BF-32F106907750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090738" y="3136758"/>
            <a:ext cx="1938338" cy="239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700">
                <a:latin typeface="Arial" charset="0"/>
                <a:ea typeface="新細明體" panose="020B0604030504040204" pitchFamily="18" charset="-120"/>
                <a:cs typeface="+mn-cs"/>
              </a:defRPr>
            </a:lvl1pPr>
          </a:lstStyle>
          <a:p>
            <a:pPr>
              <a:defRPr/>
            </a:pPr>
            <a:endParaRPr lang="es-ES" altLang="zh-TW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B8399164-E25A-411E-B81C-0CD8034BAF77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385469" y="3136758"/>
            <a:ext cx="1428750" cy="239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700" smtClean="0">
                <a:ea typeface="新細明體" panose="02020500000000000000" pitchFamily="18" charset="-12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0E6D1CF3-8C8C-4165-A7C3-12C02330A17F}" type="slidenum">
              <a:rPr lang="es-ES" altLang="zh-TW"/>
              <a:pPr>
                <a:defRPr/>
              </a:pPr>
              <a:t>‹N°›</a:t>
            </a:fld>
            <a:endParaRPr lang="es-ES" altLang="zh-TW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6750">
    <p:circl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2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2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2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2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200">
          <a:solidFill>
            <a:schemeClr val="tx2"/>
          </a:solidFill>
          <a:latin typeface="Arial" charset="0"/>
        </a:defRPr>
      </a:lvl5pPr>
      <a:lvl6pPr marL="228600" algn="ctr" rtl="0" fontAlgn="base">
        <a:spcBef>
          <a:spcPct val="0"/>
        </a:spcBef>
        <a:spcAft>
          <a:spcPct val="0"/>
        </a:spcAft>
        <a:defRPr sz="2200">
          <a:solidFill>
            <a:schemeClr val="tx2"/>
          </a:solidFill>
          <a:latin typeface="Arial" charset="0"/>
        </a:defRPr>
      </a:lvl6pPr>
      <a:lvl7pPr marL="457200" algn="ctr" rtl="0" fontAlgn="base">
        <a:spcBef>
          <a:spcPct val="0"/>
        </a:spcBef>
        <a:spcAft>
          <a:spcPct val="0"/>
        </a:spcAft>
        <a:defRPr sz="2200">
          <a:solidFill>
            <a:schemeClr val="tx2"/>
          </a:solidFill>
          <a:latin typeface="Arial" charset="0"/>
        </a:defRPr>
      </a:lvl7pPr>
      <a:lvl8pPr marL="685800" algn="ctr" rtl="0" fontAlgn="base">
        <a:spcBef>
          <a:spcPct val="0"/>
        </a:spcBef>
        <a:spcAft>
          <a:spcPct val="0"/>
        </a:spcAft>
        <a:defRPr sz="2200">
          <a:solidFill>
            <a:schemeClr val="tx2"/>
          </a:solidFill>
          <a:latin typeface="Arial" charset="0"/>
        </a:defRPr>
      </a:lvl8pPr>
      <a:lvl9pPr marL="914400" algn="ctr" rtl="0" fontAlgn="base">
        <a:spcBef>
          <a:spcPct val="0"/>
        </a:spcBef>
        <a:spcAft>
          <a:spcPct val="0"/>
        </a:spcAft>
        <a:defRPr sz="2200">
          <a:solidFill>
            <a:schemeClr val="tx2"/>
          </a:solidFill>
          <a:latin typeface="Arial" charset="0"/>
        </a:defRPr>
      </a:lvl9pPr>
    </p:titleStyle>
    <p:bodyStyle>
      <a:lvl1pPr marL="171450" indent="-17145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371475" indent="-142875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</a:defRPr>
      </a:lvl2pPr>
      <a:lvl3pPr marL="571500" indent="-114300" algn="l" rtl="0" eaLnBrk="0" fontAlgn="base" hangingPunct="0">
        <a:spcBef>
          <a:spcPct val="2000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3pPr>
      <a:lvl4pPr marL="800100" indent="-114300" algn="l" rtl="0" eaLnBrk="0" fontAlgn="base" hangingPunct="0">
        <a:spcBef>
          <a:spcPct val="20000"/>
        </a:spcBef>
        <a:spcAft>
          <a:spcPct val="0"/>
        </a:spcAft>
        <a:buChar char="–"/>
        <a:defRPr sz="1000">
          <a:solidFill>
            <a:schemeClr val="tx1"/>
          </a:solidFill>
          <a:latin typeface="+mn-lt"/>
        </a:defRPr>
      </a:lvl4pPr>
      <a:lvl5pPr marL="1028700" indent="-114300" algn="l" rtl="0" eaLnBrk="0" fontAlgn="base" hangingPunct="0">
        <a:spcBef>
          <a:spcPct val="20000"/>
        </a:spcBef>
        <a:spcAft>
          <a:spcPct val="0"/>
        </a:spcAft>
        <a:buChar char="»"/>
        <a:defRPr sz="1000">
          <a:solidFill>
            <a:schemeClr val="tx1"/>
          </a:solidFill>
          <a:latin typeface="+mn-lt"/>
        </a:defRPr>
      </a:lvl5pPr>
      <a:lvl6pPr marL="1257300" indent="-114300" algn="l" rtl="0" fontAlgn="base">
        <a:spcBef>
          <a:spcPct val="20000"/>
        </a:spcBef>
        <a:spcAft>
          <a:spcPct val="0"/>
        </a:spcAft>
        <a:buChar char="»"/>
        <a:defRPr sz="1000">
          <a:solidFill>
            <a:schemeClr val="tx1"/>
          </a:solidFill>
          <a:latin typeface="+mn-lt"/>
        </a:defRPr>
      </a:lvl6pPr>
      <a:lvl7pPr marL="1485900" indent="-114300" algn="l" rtl="0" fontAlgn="base">
        <a:spcBef>
          <a:spcPct val="20000"/>
        </a:spcBef>
        <a:spcAft>
          <a:spcPct val="0"/>
        </a:spcAft>
        <a:buChar char="»"/>
        <a:defRPr sz="1000">
          <a:solidFill>
            <a:schemeClr val="tx1"/>
          </a:solidFill>
          <a:latin typeface="+mn-lt"/>
        </a:defRPr>
      </a:lvl7pPr>
      <a:lvl8pPr marL="1714500" indent="-114300" algn="l" rtl="0" fontAlgn="base">
        <a:spcBef>
          <a:spcPct val="20000"/>
        </a:spcBef>
        <a:spcAft>
          <a:spcPct val="0"/>
        </a:spcAft>
        <a:buChar char="»"/>
        <a:defRPr sz="1000">
          <a:solidFill>
            <a:schemeClr val="tx1"/>
          </a:solidFill>
          <a:latin typeface="+mn-lt"/>
        </a:defRPr>
      </a:lvl8pPr>
      <a:lvl9pPr marL="1943100" indent="-114300" algn="l" rtl="0" fontAlgn="base">
        <a:spcBef>
          <a:spcPct val="20000"/>
        </a:spcBef>
        <a:spcAft>
          <a:spcPct val="0"/>
        </a:spcAft>
        <a:buChar char="»"/>
        <a:defRPr sz="1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1430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6pPr>
      <a:lvl7pPr marL="13716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7pPr>
      <a:lvl8pPr marL="16002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8pPr>
      <a:lvl9pPr marL="18288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g"/><Relationship Id="rId5" Type="http://schemas.openxmlformats.org/officeDocument/2006/relationships/image" Target="../media/image34.gif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2">
            <a:extLst>
              <a:ext uri="{FF2B5EF4-FFF2-40B4-BE49-F238E27FC236}">
                <a16:creationId xmlns:a16="http://schemas.microsoft.com/office/drawing/2014/main" id="{AC5C7425-D6D7-4D00-BE12-6E7513364F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WordArt 4">
            <a:extLst>
              <a:ext uri="{FF2B5EF4-FFF2-40B4-BE49-F238E27FC236}">
                <a16:creationId xmlns:a16="http://schemas.microsoft.com/office/drawing/2014/main" id="{075AD89A-595B-4360-A363-C788AF11235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40000" y="0"/>
            <a:ext cx="5040000" cy="1100651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DeflateBottom">
              <a:avLst/>
            </a:prstTxWarp>
          </a:bodyPr>
          <a:lstStyle/>
          <a:p>
            <a:pPr algn="ctr"/>
            <a:r>
              <a:rPr lang="fr-BE" sz="2200" kern="10" spc="440" dirty="0">
                <a:ln w="12700">
                  <a:solidFill>
                    <a:schemeClr val="tx1"/>
                  </a:solidFill>
                </a:ln>
                <a:solidFill>
                  <a:schemeClr val="accent2"/>
                </a:solidFill>
                <a:latin typeface="Hobo BT" panose="04040505020C02020802" pitchFamily="82" charset="0"/>
              </a:rPr>
              <a:t>L’œil photographique d’Anna Kostenko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1ECB17B6-16F7-4A56-8C7D-094B59A703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042000"/>
            <a:ext cx="25560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000" dirty="0">
                <a:latin typeface="Andy" panose="03080602030302030203" pitchFamily="66" charset="0"/>
                <a:cs typeface="Arial" panose="020B0604020202020204" pitchFamily="34" charset="0"/>
              </a:rPr>
              <a:t>Musique : </a:t>
            </a:r>
            <a:r>
              <a:rPr lang="it-IT" altLang="fr-FR" sz="1000" dirty="0">
                <a:latin typeface="Andy" panose="03080602030302030203" pitchFamily="66" charset="0"/>
                <a:cs typeface="Arial" panose="020B0604020202020204" pitchFamily="34" charset="0"/>
              </a:rPr>
              <a:t>Tango To Evora - Loreena McKennitt</a:t>
            </a:r>
          </a:p>
          <a:p>
            <a:pPr algn="ctr" eaLnBrk="1" hangingPunct="1">
              <a:spcBef>
                <a:spcPct val="0"/>
              </a:spcBef>
              <a:buNone/>
            </a:pPr>
            <a:r>
              <a:rPr lang="it-IT" altLang="fr-FR" sz="1000" dirty="0">
                <a:latin typeface="Andy" panose="03080602030302030203" pitchFamily="66" charset="0"/>
                <a:cs typeface="Arial" panose="020B0604020202020204" pitchFamily="34" charset="0"/>
              </a:rPr>
              <a:t>Création du diaporama © Apex</a:t>
            </a:r>
            <a:endParaRPr lang="fr-FR" altLang="fr-FR" sz="1000" dirty="0">
              <a:latin typeface="Andy" panose="03080602030302030203" pitchFamily="66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>
        <p:sndAc>
          <p:stSnd>
            <p:snd r:embed="rId3" name="Loreena McKennitt - Tango To Evora.wav"/>
          </p:stSnd>
        </p:sndAc>
      </p:transition>
    </mc:Choice>
    <mc:Fallback>
      <p:transition advClick="0" advTm="12000">
        <p:sndAc>
          <p:stSnd>
            <p:snd r:embed="rId3" name="Loreena McKennitt - Tango To Evo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B4CB6FD-E0EC-4873-AF22-40655F3DCAED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8000" y="522000"/>
            <a:ext cx="2412000" cy="180000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6418E3FE-5075-4D72-82F0-77B8281055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141" y="522000"/>
            <a:ext cx="1325205" cy="17640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70C97179-2C03-4451-A9DA-9411F3CFDB6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1243" y="522000"/>
            <a:ext cx="1559395" cy="179053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C1CFC8-FF33-4A15-9F81-A396A0E55B8B}"/>
              </a:ext>
            </a:extLst>
          </p:cNvPr>
          <p:cNvSpPr txBox="1"/>
          <p:nvPr/>
        </p:nvSpPr>
        <p:spPr>
          <a:xfrm>
            <a:off x="360000" y="2286000"/>
            <a:ext cx="5400000" cy="67710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950" dirty="0"/>
              <a:t>Beaucoup de gens ont été induit en erreur par les images qui vont suivent, car ces images</a:t>
            </a:r>
          </a:p>
          <a:p>
            <a:pPr algn="ctr"/>
            <a:r>
              <a:rPr lang="fr-FR" sz="950" dirty="0"/>
              <a:t>sont bien des photos et non des peintures comme certain le prétendre.</a:t>
            </a:r>
          </a:p>
          <a:p>
            <a:pPr algn="ctr"/>
            <a:r>
              <a:rPr lang="fr-FR" sz="950" dirty="0"/>
              <a:t>En fait il y a deux Anna </a:t>
            </a:r>
            <a:r>
              <a:rPr lang="fr-FR" sz="950" dirty="0" err="1"/>
              <a:t>Kostenko</a:t>
            </a:r>
            <a:r>
              <a:rPr lang="fr-FR" sz="950" dirty="0"/>
              <a:t>, l'une est artiste peintre et l'autre artiste photographe.</a:t>
            </a:r>
          </a:p>
          <a:p>
            <a:pPr algn="ctr"/>
            <a:r>
              <a:rPr lang="fr-FR" sz="950" dirty="0"/>
              <a:t>Voyez la différence entre les 3 peintures ci-jointes et les photos suivantes.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9CD5C80-A4A3-474F-B6EF-ECD1F4C9CB2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586318"/>
      </p:ext>
    </p:extLst>
  </p:cSld>
  <p:clrMapOvr>
    <a:masterClrMapping/>
  </p:clrMapOvr>
  <p:transition spd="slow" advClick="0" advTm="18000">
    <p:circl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>
            <a:extLst>
              <a:ext uri="{FF2B5EF4-FFF2-40B4-BE49-F238E27FC236}">
                <a16:creationId xmlns:a16="http://schemas.microsoft.com/office/drawing/2014/main" id="{84B5ED1E-49C7-492F-9C86-DA05B806B11A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4000" y="468000"/>
            <a:ext cx="5076000" cy="25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7FDD146D-C165-4660-BDC4-5502C76E24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945"/>
          </a:xfrm>
          <a:prstGeom prst="rect">
            <a:avLst/>
          </a:prstGeom>
        </p:spPr>
      </p:pic>
    </p:spTree>
  </p:cSld>
  <p:clrMapOvr>
    <a:masterClrMapping/>
  </p:clrMapOvr>
  <p:transition spd="slow" advClick="0" advTm="6750">
    <p:circl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>
            <a:extLst>
              <a:ext uri="{FF2B5EF4-FFF2-40B4-BE49-F238E27FC236}">
                <a16:creationId xmlns:a16="http://schemas.microsoft.com/office/drawing/2014/main" id="{6A6D3A64-82B9-4943-B4DE-C4096CEDEE0E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4000" y="504000"/>
            <a:ext cx="5112000" cy="25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5AD18011-67A9-4A12-A6FD-A7F2830414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945"/>
          </a:xfrm>
          <a:prstGeom prst="rect">
            <a:avLst/>
          </a:prstGeom>
        </p:spPr>
      </p:pic>
    </p:spTree>
  </p:cSld>
  <p:clrMapOvr>
    <a:masterClrMapping/>
  </p:clrMapOvr>
  <p:transition spd="slow" advClick="0" advTm="6750">
    <p:circl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>
            <a:extLst>
              <a:ext uri="{FF2B5EF4-FFF2-40B4-BE49-F238E27FC236}">
                <a16:creationId xmlns:a16="http://schemas.microsoft.com/office/drawing/2014/main" id="{19CCE3AD-FDFB-478B-AB2B-F5F7865119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4000" y="504000"/>
            <a:ext cx="5112000" cy="2585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1E65B8B8-F664-4B7D-9EEC-66E36234E7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945"/>
          </a:xfrm>
          <a:prstGeom prst="rect">
            <a:avLst/>
          </a:prstGeom>
        </p:spPr>
      </p:pic>
    </p:spTree>
  </p:cSld>
  <p:clrMapOvr>
    <a:masterClrMapping/>
  </p:clrMapOvr>
  <p:transition spd="slow" advClick="0" advTm="6750">
    <p:circl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>
            <a:extLst>
              <a:ext uri="{FF2B5EF4-FFF2-40B4-BE49-F238E27FC236}">
                <a16:creationId xmlns:a16="http://schemas.microsoft.com/office/drawing/2014/main" id="{6EC568E1-7693-4F0F-970D-44A9FF2B08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4000" y="504000"/>
            <a:ext cx="5112000" cy="25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2CAAD8FF-BF25-478E-AE7B-8330B35072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945"/>
          </a:xfrm>
          <a:prstGeom prst="rect">
            <a:avLst/>
          </a:prstGeom>
        </p:spPr>
      </p:pic>
    </p:spTree>
  </p:cSld>
  <p:clrMapOvr>
    <a:masterClrMapping/>
  </p:clrMapOvr>
  <p:transition spd="slow" advClick="0" advTm="6750">
    <p:circl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>
            <a:extLst>
              <a:ext uri="{FF2B5EF4-FFF2-40B4-BE49-F238E27FC236}">
                <a16:creationId xmlns:a16="http://schemas.microsoft.com/office/drawing/2014/main" id="{ADF25B70-12BB-4B7D-84A1-5705901A3F64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4000" y="504000"/>
            <a:ext cx="5112000" cy="25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35DD8CBD-C251-4A26-BA0C-64FDF35127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945"/>
          </a:xfrm>
          <a:prstGeom prst="rect">
            <a:avLst/>
          </a:prstGeom>
        </p:spPr>
      </p:pic>
    </p:spTree>
  </p:cSld>
  <p:clrMapOvr>
    <a:masterClrMapping/>
  </p:clrMapOvr>
  <p:transition spd="slow" advClick="0" advTm="6750">
    <p:circl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>
            <a:extLst>
              <a:ext uri="{FF2B5EF4-FFF2-40B4-BE49-F238E27FC236}">
                <a16:creationId xmlns:a16="http://schemas.microsoft.com/office/drawing/2014/main" id="{21B0A6BF-5D5A-482A-A06C-CFD0989E919C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4000" y="360000"/>
            <a:ext cx="5112000" cy="271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77B4825B-67A6-46CC-8951-F1D6AF4686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945"/>
          </a:xfrm>
          <a:prstGeom prst="rect">
            <a:avLst/>
          </a:prstGeom>
        </p:spPr>
      </p:pic>
    </p:spTree>
  </p:cSld>
  <p:clrMapOvr>
    <a:masterClrMapping/>
  </p:clrMapOvr>
  <p:transition spd="slow" advClick="0" advTm="6750">
    <p:circl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>
            <a:extLst>
              <a:ext uri="{FF2B5EF4-FFF2-40B4-BE49-F238E27FC236}">
                <a16:creationId xmlns:a16="http://schemas.microsoft.com/office/drawing/2014/main" id="{E0578BE8-FD91-46AF-9692-2B32786472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4000" y="144000"/>
            <a:ext cx="5112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A2791771-DA14-46BF-865A-CFCB10DB0B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945"/>
          </a:xfrm>
          <a:prstGeom prst="rect">
            <a:avLst/>
          </a:prstGeom>
        </p:spPr>
      </p:pic>
    </p:spTree>
  </p:cSld>
  <p:clrMapOvr>
    <a:masterClrMapping/>
  </p:clrMapOvr>
  <p:transition spd="slow" advClick="0" advTm="6750">
    <p:circl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>
            <a:extLst>
              <a:ext uri="{FF2B5EF4-FFF2-40B4-BE49-F238E27FC236}">
                <a16:creationId xmlns:a16="http://schemas.microsoft.com/office/drawing/2014/main" id="{3F1B3FA9-0707-449F-9E32-1D1F43928503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4000" y="293688"/>
            <a:ext cx="5112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A21DC35D-81C2-4812-A9E5-575DA6DACB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945"/>
          </a:xfrm>
          <a:prstGeom prst="rect">
            <a:avLst/>
          </a:prstGeom>
        </p:spPr>
      </p:pic>
    </p:spTree>
  </p:cSld>
  <p:clrMapOvr>
    <a:masterClrMapping/>
  </p:clrMapOvr>
  <p:transition spd="slow" advClick="0" advTm="6750">
    <p:circl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>
            <a:extLst>
              <a:ext uri="{FF2B5EF4-FFF2-40B4-BE49-F238E27FC236}">
                <a16:creationId xmlns:a16="http://schemas.microsoft.com/office/drawing/2014/main" id="{23A7C3DE-0668-4E04-BA0E-FE491ECF74E8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4000" y="468000"/>
            <a:ext cx="5112000" cy="25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54D43401-10FC-40CA-8455-16925ECE4A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945"/>
          </a:xfrm>
          <a:prstGeom prst="rect">
            <a:avLst/>
          </a:prstGeom>
        </p:spPr>
      </p:pic>
    </p:spTree>
  </p:cSld>
  <p:clrMapOvr>
    <a:masterClrMapping/>
  </p:clrMapOvr>
  <p:transition spd="slow" advClick="0" advTm="6750">
    <p:circl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>
            <a:extLst>
              <a:ext uri="{FF2B5EF4-FFF2-40B4-BE49-F238E27FC236}">
                <a16:creationId xmlns:a16="http://schemas.microsoft.com/office/drawing/2014/main" id="{6F7FA1B7-C06D-4DBD-BE4E-0E86466B903D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4000" y="504000"/>
            <a:ext cx="5112000" cy="25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6236635C-9230-451F-B275-503AB00C87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945"/>
          </a:xfrm>
          <a:prstGeom prst="rect">
            <a:avLst/>
          </a:prstGeom>
        </p:spPr>
      </p:pic>
    </p:spTree>
  </p:cSld>
  <p:clrMapOvr>
    <a:masterClrMapping/>
  </p:clrMapOvr>
  <p:transition spd="slow" advClick="0" advTm="6750">
    <p:circl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>
            <a:extLst>
              <a:ext uri="{FF2B5EF4-FFF2-40B4-BE49-F238E27FC236}">
                <a16:creationId xmlns:a16="http://schemas.microsoft.com/office/drawing/2014/main" id="{130ABB57-0618-4AE4-A9E0-3845DF406958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4000" y="504000"/>
            <a:ext cx="5112000" cy="25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A8595490-9C9E-43A4-950D-C4E50EAC98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945"/>
          </a:xfrm>
          <a:prstGeom prst="rect">
            <a:avLst/>
          </a:prstGeom>
        </p:spPr>
      </p:pic>
    </p:spTree>
  </p:cSld>
  <p:clrMapOvr>
    <a:masterClrMapping/>
  </p:clrMapOvr>
  <p:transition spd="slow" advClick="0" advTm="6750">
    <p:circl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>
            <a:extLst>
              <a:ext uri="{FF2B5EF4-FFF2-40B4-BE49-F238E27FC236}">
                <a16:creationId xmlns:a16="http://schemas.microsoft.com/office/drawing/2014/main" id="{4637F6D9-B824-484F-A71D-94D0D60508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4000" y="504000"/>
            <a:ext cx="5112000" cy="25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D2316B13-8F14-4B89-BFB3-2B601C40C0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945"/>
          </a:xfrm>
          <a:prstGeom prst="rect">
            <a:avLst/>
          </a:prstGeom>
        </p:spPr>
      </p:pic>
    </p:spTree>
  </p:cSld>
  <p:clrMapOvr>
    <a:masterClrMapping/>
  </p:clrMapOvr>
  <p:transition spd="slow" advClick="0" advTm="6750">
    <p:circl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>
            <a:extLst>
              <a:ext uri="{FF2B5EF4-FFF2-40B4-BE49-F238E27FC236}">
                <a16:creationId xmlns:a16="http://schemas.microsoft.com/office/drawing/2014/main" id="{CED2D668-DA09-46CB-96CB-1D57346EAF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4000" y="504000"/>
            <a:ext cx="5112000" cy="25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D2D1D11C-D80B-4CBB-A16F-CA2B814D42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945"/>
          </a:xfrm>
          <a:prstGeom prst="rect">
            <a:avLst/>
          </a:prstGeom>
        </p:spPr>
      </p:pic>
    </p:spTree>
  </p:cSld>
  <p:clrMapOvr>
    <a:masterClrMapping/>
  </p:clrMapOvr>
  <p:transition spd="slow" advClick="0" advTm="6750">
    <p:circl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>
            <a:extLst>
              <a:ext uri="{FF2B5EF4-FFF2-40B4-BE49-F238E27FC236}">
                <a16:creationId xmlns:a16="http://schemas.microsoft.com/office/drawing/2014/main" id="{E0418142-530A-4561-8C66-D6BB9C4995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4000" y="504000"/>
            <a:ext cx="5112000" cy="25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5B85977D-D4FE-4A1E-AF96-AB320811F0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945"/>
          </a:xfrm>
          <a:prstGeom prst="rect">
            <a:avLst/>
          </a:prstGeom>
        </p:spPr>
      </p:pic>
    </p:spTree>
  </p:cSld>
  <p:clrMapOvr>
    <a:masterClrMapping/>
  </p:clrMapOvr>
  <p:transition spd="slow" advClick="0" advTm="6750">
    <p:circl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4">
            <a:extLst>
              <a:ext uri="{FF2B5EF4-FFF2-40B4-BE49-F238E27FC236}">
                <a16:creationId xmlns:a16="http://schemas.microsoft.com/office/drawing/2014/main" id="{F913DBFD-8C9C-4B4E-A433-CA9F5F5563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0000" y="504000"/>
            <a:ext cx="5112000" cy="25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F93063B9-EB2A-4D44-8616-E1BEF3254A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945"/>
          </a:xfrm>
          <a:prstGeom prst="rect">
            <a:avLst/>
          </a:prstGeom>
        </p:spPr>
      </p:pic>
    </p:spTree>
  </p:cSld>
  <p:clrMapOvr>
    <a:masterClrMapping/>
  </p:clrMapOvr>
  <p:transition spd="slow" advClick="0" advTm="6750">
    <p:circl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>
            <a:extLst>
              <a:ext uri="{FF2B5EF4-FFF2-40B4-BE49-F238E27FC236}">
                <a16:creationId xmlns:a16="http://schemas.microsoft.com/office/drawing/2014/main" id="{05AF1593-6F0F-4D6A-9E42-763CB6C44A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4000" y="504000"/>
            <a:ext cx="5112000" cy="25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EDE8F161-9F81-438C-AF58-F118B36C6D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945"/>
          </a:xfrm>
          <a:prstGeom prst="rect">
            <a:avLst/>
          </a:prstGeom>
        </p:spPr>
      </p:pic>
    </p:spTree>
  </p:cSld>
  <p:clrMapOvr>
    <a:masterClrMapping/>
  </p:clrMapOvr>
  <p:transition spd="slow" advClick="0" advTm="6750">
    <p:circl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>
            <a:extLst>
              <a:ext uri="{FF2B5EF4-FFF2-40B4-BE49-F238E27FC236}">
                <a16:creationId xmlns:a16="http://schemas.microsoft.com/office/drawing/2014/main" id="{A6104F35-FC79-4D94-BDD0-89FE69F820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4000" y="504000"/>
            <a:ext cx="5112000" cy="25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28862335-3EE8-4902-BA57-467A073FA9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945"/>
          </a:xfrm>
          <a:prstGeom prst="rect">
            <a:avLst/>
          </a:prstGeom>
        </p:spPr>
      </p:pic>
    </p:spTree>
  </p:cSld>
  <p:clrMapOvr>
    <a:masterClrMapping/>
  </p:clrMapOvr>
  <p:transition spd="slow" advClick="0" advTm="6750">
    <p:circl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4">
            <a:extLst>
              <a:ext uri="{FF2B5EF4-FFF2-40B4-BE49-F238E27FC236}">
                <a16:creationId xmlns:a16="http://schemas.microsoft.com/office/drawing/2014/main" id="{16A9012C-53C6-42E2-9A73-EFF31AA471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4000" y="504000"/>
            <a:ext cx="5112000" cy="25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E70EB516-FE1A-49A5-A5D0-25AEEE3F18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945"/>
          </a:xfrm>
          <a:prstGeom prst="rect">
            <a:avLst/>
          </a:prstGeom>
        </p:spPr>
      </p:pic>
    </p:spTree>
  </p:cSld>
  <p:clrMapOvr>
    <a:masterClrMapping/>
  </p:clrMapOvr>
  <p:transition spd="slow" advClick="0" advTm="6750">
    <p:circl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74D239E-A080-4D1D-BC06-0941FAB475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531" y="0"/>
            <a:ext cx="5712751" cy="3444875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0E698F0F-1E51-4666-B06E-B7600B5981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012680"/>
      </p:ext>
    </p:extLst>
  </p:cSld>
  <p:clrMapOvr>
    <a:masterClrMapping/>
  </p:clrMapOvr>
  <p:transition spd="slow" advClick="0" advTm="6750">
    <p:circl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E34ACCF-6396-4BA6-BCDD-E8323D14D5F9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000" y="504000"/>
            <a:ext cx="5112000" cy="2520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6C87F7C4-05A6-4B25-AC62-8184CB6339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676010"/>
      </p:ext>
    </p:extLst>
  </p:cSld>
  <p:clrMapOvr>
    <a:masterClrMapping/>
  </p:clrMapOvr>
  <p:transition spd="slow" advClick="0" advTm="6750">
    <p:circl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363FBDF-BF4A-4C63-A7D7-094854A78830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000" y="504000"/>
            <a:ext cx="5112000" cy="2520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A86F1CD2-175A-452C-B73C-082D9136C1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772410"/>
      </p:ext>
    </p:extLst>
  </p:cSld>
  <p:clrMapOvr>
    <a:masterClrMapping/>
  </p:clrMapOvr>
  <p:transition spd="slow" advClick="0" advTm="6750">
    <p:circl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E5B7015-2C3B-49A7-8719-A634444D0148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000" y="504000"/>
            <a:ext cx="5112000" cy="2520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CAC2879A-FB54-415B-84A3-61B3ACBFC0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730831"/>
      </p:ext>
    </p:extLst>
  </p:cSld>
  <p:clrMapOvr>
    <a:masterClrMapping/>
  </p:clrMapOvr>
  <p:transition spd="slow" advClick="0" advTm="6750">
    <p:circl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98DC59B-781E-48A4-B1EB-C3921B95F105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000" y="504000"/>
            <a:ext cx="5112000" cy="2520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FD428AE0-5703-4F81-AA3B-6AC617A15D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805767"/>
      </p:ext>
    </p:extLst>
  </p:cSld>
  <p:clrMapOvr>
    <a:masterClrMapping/>
  </p:clrMapOvr>
  <p:transition spd="slow" advClick="0" advTm="6750">
    <p:circl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50F1D8B-9644-4984-AE8C-48A6E01C6C0B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000" y="504000"/>
            <a:ext cx="5112000" cy="2520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DEC656A6-814F-4237-B242-94F90CDE8B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251225"/>
      </p:ext>
    </p:extLst>
  </p:cSld>
  <p:clrMapOvr>
    <a:masterClrMapping/>
  </p:clrMapOvr>
  <p:transition spd="slow" advClick="0" advTm="6750">
    <p:circl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EEF70B8-04B8-4ACD-A64E-E4907A923F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000" y="504000"/>
            <a:ext cx="5112000" cy="2568843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D65BEFD9-47B1-438B-A0E4-CD549DFD4C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376046"/>
      </p:ext>
    </p:extLst>
  </p:cSld>
  <p:clrMapOvr>
    <a:masterClrMapping/>
  </p:clrMapOvr>
  <p:transition spd="slow" advClick="0" advTm="6750">
    <p:circl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794"/>
            <a:ext cx="6119999" cy="3456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160000" y="3204000"/>
            <a:ext cx="180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Anna-kostenko Paintung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624</TotalTime>
  <Words>88</Words>
  <Application>Microsoft Office PowerPoint</Application>
  <PresentationFormat>Personnalisé</PresentationFormat>
  <Paragraphs>11</Paragraphs>
  <Slides>28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4" baseType="lpstr">
      <vt:lpstr>Hobo BT</vt:lpstr>
      <vt:lpstr>Algerian</vt:lpstr>
      <vt:lpstr>Arial</vt:lpstr>
      <vt:lpstr>新細明體</vt:lpstr>
      <vt:lpstr>Andy</vt:lpstr>
      <vt:lpstr>Anna-kostenko Paintung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Anna Kostenko</dc:title>
  <dc:creator>apex1</dc:creator>
  <cp:lastModifiedBy>Apex</cp:lastModifiedBy>
  <cp:revision>52</cp:revision>
  <dcterms:created xsi:type="dcterms:W3CDTF">2009-08-05T03:24:55Z</dcterms:created>
  <dcterms:modified xsi:type="dcterms:W3CDTF">2024-05-13T09:13:22Z</dcterms:modified>
</cp:coreProperties>
</file>