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28" r:id="rId2"/>
  </p:sldMasterIdLst>
  <p:sldIdLst>
    <p:sldId id="395" r:id="rId3"/>
    <p:sldId id="415" r:id="rId4"/>
    <p:sldId id="424" r:id="rId5"/>
    <p:sldId id="421" r:id="rId6"/>
    <p:sldId id="416" r:id="rId7"/>
    <p:sldId id="418" r:id="rId8"/>
    <p:sldId id="417" r:id="rId9"/>
    <p:sldId id="419" r:id="rId10"/>
    <p:sldId id="425" r:id="rId11"/>
    <p:sldId id="420" r:id="rId12"/>
    <p:sldId id="422" r:id="rId13"/>
    <p:sldId id="414" r:id="rId14"/>
    <p:sldId id="423" r:id="rId15"/>
    <p:sldId id="436" r:id="rId16"/>
    <p:sldId id="426" r:id="rId17"/>
    <p:sldId id="433" r:id="rId18"/>
    <p:sldId id="427" r:id="rId19"/>
    <p:sldId id="443" r:id="rId20"/>
    <p:sldId id="428" r:id="rId21"/>
    <p:sldId id="435" r:id="rId22"/>
    <p:sldId id="429" r:id="rId23"/>
    <p:sldId id="430" r:id="rId24"/>
    <p:sldId id="431" r:id="rId25"/>
    <p:sldId id="438" r:id="rId26"/>
    <p:sldId id="432" r:id="rId27"/>
    <p:sldId id="434" r:id="rId28"/>
    <p:sldId id="442" r:id="rId29"/>
    <p:sldId id="447" r:id="rId30"/>
    <p:sldId id="448" r:id="rId31"/>
    <p:sldId id="451" r:id="rId32"/>
    <p:sldId id="441" r:id="rId33"/>
    <p:sldId id="452" r:id="rId34"/>
    <p:sldId id="440" r:id="rId35"/>
    <p:sldId id="453" r:id="rId36"/>
    <p:sldId id="444" r:id="rId37"/>
    <p:sldId id="454" r:id="rId38"/>
    <p:sldId id="437" r:id="rId39"/>
    <p:sldId id="457" r:id="rId40"/>
    <p:sldId id="445" r:id="rId41"/>
    <p:sldId id="458" r:id="rId42"/>
    <p:sldId id="439" r:id="rId43"/>
    <p:sldId id="459" r:id="rId44"/>
    <p:sldId id="446" r:id="rId45"/>
    <p:sldId id="460" r:id="rId46"/>
    <p:sldId id="449" r:id="rId47"/>
    <p:sldId id="461" r:id="rId48"/>
    <p:sldId id="450" r:id="rId49"/>
    <p:sldId id="462" r:id="rId50"/>
    <p:sldId id="463" r:id="rId51"/>
    <p:sldId id="455" r:id="rId52"/>
    <p:sldId id="456" r:id="rId53"/>
    <p:sldId id="413" r:id="rId54"/>
  </p:sldIdLst>
  <p:sldSz cx="10271125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zSx5+7jvmJyicNjO6G+yg==" hashData="T2Q+J3TQOg/c0gXto6qljcdUE7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14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7" y="2125280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865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2" y="439574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2" y="2899317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711" y="1596370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37" y="1596370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54" y="1531215"/>
            <a:ext cx="453819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54" y="2169342"/>
            <a:ext cx="453819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746" y="1531215"/>
            <a:ext cx="453998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746" y="2169342"/>
            <a:ext cx="453998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46" y="272636"/>
            <a:ext cx="3379128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28" y="272417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46" y="1431446"/>
            <a:ext cx="3379128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72" y="4788446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72" y="611513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72" y="5353680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802" y="274004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57" y="274004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7" y="2125209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865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2" y="439574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2" y="2899317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711" y="1596300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165" y="1596300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83" y="1531215"/>
            <a:ext cx="453819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583" y="2169342"/>
            <a:ext cx="453819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746" y="1531215"/>
            <a:ext cx="453998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746" y="2169342"/>
            <a:ext cx="453998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574" y="272566"/>
            <a:ext cx="3379128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58" y="272417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574" y="1431446"/>
            <a:ext cx="3379128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9" y="4788438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9" y="611441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9" y="5353680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731" y="274001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84" y="274001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96" y="274221"/>
            <a:ext cx="9244013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96" y="1596370"/>
            <a:ext cx="9244013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803" y="6340229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544" y="6340229"/>
            <a:ext cx="325252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220" y="6340229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96" y="274146"/>
            <a:ext cx="9244013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96" y="1596300"/>
            <a:ext cx="9244013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730" y="6340227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474" y="6340227"/>
            <a:ext cx="325252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148" y="6340227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png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gif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0580000">
            <a:off x="3744000" y="216000"/>
            <a:ext cx="5040000" cy="4266983"/>
          </a:xfrm>
          <a:prstGeom prst="rect">
            <a:avLst/>
          </a:prstGeom>
          <a:noFill/>
        </p:spPr>
        <p:txBody>
          <a:bodyPr wrap="none" lIns="91301" tIns="45650" rIns="91301" bIns="45650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6000" y="72000"/>
            <a:ext cx="2471267" cy="4062608"/>
          </a:xfrm>
          <a:prstGeom prst="rect">
            <a:avLst/>
          </a:prstGeom>
        </p:spPr>
        <p:txBody>
          <a:bodyPr wrap="square" lIns="121875" tIns="60939" rIns="121875" bIns="60939">
            <a:spAutoFit/>
          </a:bodyPr>
          <a:lstStyle/>
          <a:p>
            <a:pPr algn="ctr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L’inexactitude n’existe pas en photographie. </a:t>
            </a:r>
          </a:p>
          <a:p>
            <a:pPr algn="ctr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Toutes les photos sont exactes. Aucune </a:t>
            </a:r>
          </a:p>
          <a:p>
            <a:pPr algn="ctr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d’elles n’est la vérité.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8231906" y="1800000"/>
            <a:ext cx="1802606" cy="1477186"/>
          </a:xfrm>
          <a:prstGeom prst="rect">
            <a:avLst/>
          </a:prstGeom>
          <a:noFill/>
        </p:spPr>
        <p:txBody>
          <a:bodyPr wrap="square" lIns="91301" tIns="45650" rIns="91301" bIns="45650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19458" name="Picture 2" descr="Fleur rouge coquelicot-flower, tube , gif , animation , fleur , rouge , zen  , fond , aime , love , amour , glitter , printemps , fête , été , bonheur ,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39819" y="4932437"/>
            <a:ext cx="1062454" cy="1217712"/>
          </a:xfrm>
          <a:prstGeom prst="rect">
            <a:avLst/>
          </a:prstGeom>
          <a:noFill/>
        </p:spPr>
      </p:pic>
      <p:pic>
        <p:nvPicPr>
          <p:cNvPr id="19460" name="Picture 4" descr="Les Coquelicots - Au Fil des 4 Saison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07370" y="4932437"/>
            <a:ext cx="1417340" cy="1417340"/>
          </a:xfrm>
          <a:prstGeom prst="rect">
            <a:avLst/>
          </a:prstGeom>
          <a:noFill/>
        </p:spPr>
      </p:pic>
      <p:pic>
        <p:nvPicPr>
          <p:cNvPr id="19462" name="Picture 6" descr="fleur butterfly-coquelicot, fleur , flower , red , papillon , butterfly ,  zen , rouge , coquelicot , printemps , gif , spring , happy , bonheur , été  , summer ,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663954" y="4184472"/>
            <a:ext cx="864096" cy="1848333"/>
          </a:xfrm>
          <a:prstGeom prst="rect">
            <a:avLst/>
          </a:prstGeom>
          <a:noFill/>
        </p:spPr>
      </p:pic>
      <p:pic>
        <p:nvPicPr>
          <p:cNvPr id="19464" name="Picture 8" descr="coquelicot - GIF animé gratuit - PicMix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47730" y="4860429"/>
            <a:ext cx="792088" cy="1123529"/>
          </a:xfrm>
          <a:prstGeom prst="rect">
            <a:avLst/>
          </a:prstGeom>
          <a:noFill/>
        </p:spPr>
      </p:pic>
      <p:pic>
        <p:nvPicPr>
          <p:cNvPr id="12" name="Picture 2" descr="Fleur rouge coquelicot-flower, tube , gif , animation , fleur , rouge , zen  , fond , aime , love , amour , glitter , printemps , fête , été , bonheur ,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95602" y="5004445"/>
            <a:ext cx="1062454" cy="1217712"/>
          </a:xfrm>
          <a:prstGeom prst="rect">
            <a:avLst/>
          </a:prstGeom>
          <a:noFill/>
        </p:spPr>
      </p:pic>
      <p:pic>
        <p:nvPicPr>
          <p:cNvPr id="13" name="Picture 2" descr="Fleur rouge coquelicot-flower, tube , gif , animation , fleur , rouge , zen  , fond , aime , love , amour , glitter , printemps , fête , été , bonheur ,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384034" y="4932437"/>
            <a:ext cx="1062454" cy="1217712"/>
          </a:xfrm>
          <a:prstGeom prst="rect">
            <a:avLst/>
          </a:prstGeom>
          <a:noFill/>
        </p:spPr>
      </p:pic>
      <p:pic>
        <p:nvPicPr>
          <p:cNvPr id="14" name="Picture 8" descr="coquelicot - GIF animé gratuit - PicMix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47530" y="4860429"/>
            <a:ext cx="792088" cy="1123529"/>
          </a:xfrm>
          <a:prstGeom prst="rect">
            <a:avLst/>
          </a:prstGeom>
          <a:noFill/>
        </p:spPr>
      </p:pic>
      <p:pic>
        <p:nvPicPr>
          <p:cNvPr id="15" name="Picture 6" descr="fleur butterfly-coquelicot, fleur , flower , red , papillon , butterfly ,  zen , rouge , coquelicot , printemps , gif , spring , happy , bonheur , été  , summer ,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27450" y="4140349"/>
            <a:ext cx="864096" cy="1848333"/>
          </a:xfrm>
          <a:prstGeom prst="rect">
            <a:avLst/>
          </a:prstGeom>
          <a:noFill/>
        </p:spPr>
      </p:pic>
      <p:sp>
        <p:nvSpPr>
          <p:cNvPr id="16" name="Rectangle 15"/>
          <p:cNvSpPr/>
          <p:nvPr/>
        </p:nvSpPr>
        <p:spPr>
          <a:xfrm>
            <a:off x="1607170" y="4392000"/>
            <a:ext cx="673582" cy="10002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900" dirty="0" smtClean="0">
                <a:ln w="53975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2</a:t>
            </a:r>
            <a:endParaRPr lang="fr-FR" dirty="0"/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152" y="5796000"/>
            <a:ext cx="10271124" cy="1080024"/>
          </a:xfrm>
          <a:prstGeom prst="rect">
            <a:avLst/>
          </a:prstGeom>
          <a:noFill/>
        </p:spPr>
        <p:txBody>
          <a:bodyPr wrap="none" lIns="91301" tIns="45650" rIns="91301" bIns="45650" rtlCol="0">
            <a:prstTxWarp prst="textPlain">
              <a:avLst/>
            </a:prstTxWarp>
            <a:spAutoFit/>
          </a:bodyPr>
          <a:lstStyle/>
          <a:p>
            <a:r>
              <a:rPr lang="fr-FR" sz="5900" dirty="0" smtClean="0">
                <a:ln w="47625">
                  <a:solidFill>
                    <a:srgbClr val="C00000"/>
                  </a:solidFill>
                </a:ln>
                <a:blipFill>
                  <a:blip r:embed="rId8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fr-FR" sz="5900" dirty="0" smtClean="0">
                <a:ln w="53975">
                  <a:solidFill>
                    <a:schemeClr val="tx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Gentil  coquelicot </a:t>
            </a:r>
            <a:endParaRPr lang="fr-FR" sz="5900" dirty="0">
              <a:ln w="53975">
                <a:solidFill>
                  <a:schemeClr val="tx1"/>
                </a:solidFill>
              </a:ln>
              <a:solidFill>
                <a:srgbClr val="FF0000"/>
              </a:solidFill>
              <a:latin typeface="Broadway" pitchFamily="8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120000">
            <a:off x="4013506" y="3310298"/>
            <a:ext cx="1981698" cy="1757927"/>
          </a:xfrm>
          <a:prstGeom prst="rect">
            <a:avLst/>
          </a:prstGeom>
        </p:spPr>
      </p:pic>
      <p:pic>
        <p:nvPicPr>
          <p:cNvPr id="18" name="SERGEY GRISCHUK  -  BEAUTIFUL SPRING MUSIC_2.wav">
            <a:hlinkClick r:id="" action="ppaction://media"/>
          </p:cNvPr>
          <p:cNvPicPr>
            <a:picLocks noRot="1" noChangeAspect="1"/>
          </p:cNvPicPr>
          <p:nvPr>
            <a:wavAudioFile r:embed="rId1" name="SERGEY GRISCHUK  -  BEAUTIFUL SPRING MUSIC_2.wav"/>
          </p:nvPr>
        </p:nvPicPr>
        <p:blipFill>
          <a:blip r:embed="rId10" cstate="print"/>
          <a:stretch>
            <a:fillRect/>
          </a:stretch>
        </p:blipFill>
        <p:spPr>
          <a:xfrm>
            <a:off x="5423594" y="2772197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300"/>
                            </p:stCondLst>
                            <p:childTnLst>
                              <p:par>
                                <p:cTn id="21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800"/>
                            </p:stCondLst>
                            <p:childTnLst>
                              <p:par>
                                <p:cTn id="26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300"/>
                            </p:stCondLst>
                            <p:childTnLst>
                              <p:par>
                                <p:cTn id="3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300"/>
                            </p:stCondLst>
                            <p:childTnLst>
                              <p:par>
                                <p:cTn id="3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16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3697714_3951695048479376_8770218203287421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6808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518011_1224423828966418_73108533226316152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528164_1224423902299744_46663967857814145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3697336_2188218588192152_62171581736557669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679305_3951366985178849_37621874660356665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8000" y="0"/>
            <a:ext cx="503463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483715_763952495922522_8692757553598991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479744_962144825918303_82392812248505537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944835_1534964663719120_48492284519538992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9523" y="0"/>
            <a:ext cx="385207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483363_1224424085633059_33493246002960852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3734949_763935742590864_83415117033229253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8000" y="0"/>
            <a:ext cx="503463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3818819_10211304337480717_90668823806721732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456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490165_1224424125633055_61915972401706001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166364_846178287551549_91801398291958521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4000"/>
            <a:ext cx="10260000" cy="582896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481654_1534964217052498_78514171718107264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904580_10224501701945384_35936621745495503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197977_10233300735645846_24483212259811280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7125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226139_1534964253719161_8360911961255006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798877_846178307551547_8283548711213905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839553_10224501702425396_88491147695450804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781485_962144742584978_66214905487992086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000970_962144882584964_72367496610466468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487830_1534964613719125_58326464317774357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9523" y="0"/>
            <a:ext cx="385207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45014196_962144492585003_10511781147051624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761260_1534964487052471_67082839958735699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9523" y="0"/>
            <a:ext cx="385207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034623_962144655918320_53485765868291527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701204_10226566694287968_66430335909155259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718667_10226566694567975_74343215633215163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688000" y="5868000"/>
            <a:ext cx="2191952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6504986" y="576000"/>
            <a:ext cx="1387521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2107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70" y="3672000"/>
            <a:ext cx="5225232" cy="2061142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fr-FR" sz="42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Sergey</a:t>
            </a:r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fr-FR" sz="42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Grischuk</a:t>
            </a:r>
            <a:endParaRPr lang="fr-FR" sz="42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  <a:p>
            <a:pPr algn="ctr"/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fr-FR" sz="42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Beautiful</a:t>
            </a:r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fr-FR" sz="42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Spring</a:t>
            </a:r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Music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6574" y="2653046"/>
            <a:ext cx="2051336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7029" y="671019"/>
            <a:ext cx="1129160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03.06.2024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45665" y="5813410"/>
            <a:ext cx="1779446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3268" y="1981803"/>
            <a:ext cx="277179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4000" y="252000"/>
            <a:ext cx="900835" cy="799113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981720" y="3803887"/>
            <a:ext cx="2507925" cy="1598228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376 0.01972 C -0.0102 -0.00557 -0.00525 -0.02947 0.00448 -0.02947 C 0.01561 -0.02947 0.01917 -0.00557 0.02303 0.01972 C 0.02798 0.04756 0.03153 0.07541 0.0439 0.07541 C 0.05502 0.07541 0.05858 0.04756 0.06352 0.01972 C 0.066 -0.00557 0.07094 -0.02947 0.08192 -0.02947 C 0.09196 -0.02947 0.09675 -0.00557 0.10046 0.01972 C 0.10417 0.04756 0.10896 0.07541 0.12009 0.07541 C 0.13122 0.07541 0.13972 0.01972 0.13972 0.01995 C 0.14328 -0.00557 0.14714 -0.02947 0.15827 -0.02947 C 0.16924 -0.02947 0.17264 -0.00557 0.17666 0.01972 C 0.1813 0.04756 0.18516 0.07541 0.19737 0.07541 C 0.20866 0.07541 0.21221 0.04756 0.21592 0.01972 C 0.22071 -0.00557 0.22458 -0.02947 0.23555 -0.02947 C 0.24529 -0.02947 0.25008 -0.00557 0.25394 0.01972 C 0.2575 0.04756 0.2626 0.07541 0.27357 0.07541 C 0.28439 0.07541 0.28825 0.04756 0.29335 0.01972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72222E-6 -5.52076E-7 C 0.00295 -0.02528 0.00694 -0.04941 0.01493 -0.04941 C 0.02395 -0.04941 0.02708 -0.02528 0.03003 -5.52076E-7 C 0.03402 0.02807 0.03697 0.0559 0.04704 0.0559 C 0.05607 0.0559 0.05902 0.02807 0.06302 -5.52076E-7 C 0.06493 -0.02528 0.06892 -0.04941 0.07795 -0.04941 C 0.08593 -0.04941 0.08993 -0.02528 0.09305 -5.52076E-7 C 0.096 0.02807 0.1 0.0559 0.10902 0.0559 C 0.11805 0.0559 0.125 -5.52076E-7 0.125 0.00023 C 0.12795 -0.02528 0.13107 -0.04941 0.13993 -0.04941 C 0.14895 -0.04941 0.15208 -0.02528 0.15503 -5.52076E-7 C 0.15902 0.02807 0.16197 0.0559 0.17204 0.0559 C 0.18107 0.0559 0.18402 0.02807 0.18697 -5.52076E-7 C 0.19097 -0.02528 0.19392 -0.04941 0.20295 -0.04941 C 0.21093 -0.04941 0.21493 -0.02528 0.21805 -5.52076E-7 C 0.221 0.02807 0.225 0.0559 0.23402 0.0559 C 0.24305 0.0559 0.246 0.02807 0.25 -5.52076E-7 " pathEditMode="fixed" rAng="0" ptsTypes="fffffffffffffffff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545 -0.02297 C -0.0125 -0.04825 -0.00851 -0.07238 -0.00052 -0.07238 C 0.00851 -0.07238 0.01163 -0.04825 0.01459 -0.02297 C 0.01858 0.0051 0.02153 0.03294 0.0316 0.03294 C 0.04063 0.03294 0.04358 0.0051 0.04757 -0.02297 C 0.04948 -0.04825 0.05347 -0.07238 0.0625 -0.07238 C 0.07049 -0.07238 0.07448 -0.04825 0.07761 -0.02297 C 0.08056 0.0051 0.08455 0.03294 0.09358 0.03294 C 0.10261 0.03294 0.10955 -0.02297 0.10955 -0.02274 C 0.1125 -0.04825 0.11563 -0.07238 0.12448 -0.07238 C 0.13351 -0.07238 0.13663 -0.04825 0.13959 -0.02297 C 0.14358 0.0051 0.14653 0.03294 0.1566 0.03294 C 0.16563 0.03294 0.16858 0.0051 0.17153 -0.02297 C 0.17552 -0.04825 0.17847 -0.07238 0.1875 -0.07238 C 0.19549 -0.07238 0.19948 -0.04825 0.20261 -0.02297 C 0.20556 0.0051 0.20955 0.03294 0.21858 0.03294 C 0.22761 0.03294 0.23056 0.0051 0.23455 -0.02297 " pathEditMode="fixed" rAng="0" ptsTypes="fffffffffffffffff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464 -0.00348 C -0.00155 -0.02877 0.00247 -0.05267 0.01051 -0.05267 C 0.01947 -0.05267 0.02241 -0.02877 0.0255 -0.00348 C 0.02936 0.02459 0.03245 0.05243 0.0425 0.05243 C 0.05147 0.05243 0.0544 0.02459 0.05842 -0.00348 C 0.06043 -0.02877 0.06445 -0.05267 0.07341 -0.05267 C 0.08145 -0.05267 0.08547 -0.02877 0.08841 -0.00348 C 0.09134 0.02459 0.09536 0.05243 0.10448 0.05243 C 0.11344 0.05243 0.1204 -0.00348 0.1204 -0.00325 C 0.12334 -0.02877 0.12643 -0.05267 0.13539 -0.05267 C 0.14436 -0.05267 0.14745 -0.02877 0.15038 -0.00348 C 0.1544 0.02459 0.15734 0.05243 0.16739 0.05243 C 0.17635 0.05243 0.17944 0.02459 0.18238 -0.00348 C 0.1864 -0.02877 0.18933 -0.05267 0.19845 -0.05267 C 0.20633 -0.05267 0.21035 -0.02877 0.21344 -0.00348 C 0.21638 0.02459 0.2204 0.05243 0.22936 0.05243 C 0.23833 0.05243 0.24142 0.02459 0.24544 -0.00348 " pathEditMode="fixed" rAng="0" ptsTypes="fffffffffffffffff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.69131E-6 1.91139E-6 C 0.00296 -0.02529 0.00696 -0.04941 0.01494 -0.04941 C 0.02397 -0.04941 0.02692 -0.02529 0.03005 1.91139E-6 C 0.03404 0.02807 0.03699 0.0559 0.04706 0.0559 C 0.05609 0.0559 0.05904 0.02807 0.06303 1.91139E-6 C 0.06494 -0.02529 0.06894 -0.04941 0.07796 -0.04941 C 0.08595 -0.04941 0.08994 -0.02529 0.09307 1.91139E-6 C 0.09602 0.02807 0.10001 0.0559 0.10904 0.0559 C 0.11807 0.0559 0.12501 1.91139E-6 0.12501 0.00023 C 0.12796 -0.02529 0.13109 -0.04941 0.13994 -0.04941 C 0.14897 -0.04941 0.15192 -0.02529 0.15505 1.91139E-6 C 0.15904 0.02807 0.16199 0.0559 0.17206 0.0559 C 0.18109 0.0559 0.18404 0.02807 0.18699 1.91139E-6 C 0.19099 -0.02529 0.19394 -0.04941 0.20296 -0.04941 C 0.21095 -0.04941 0.21494 -0.02529 0.21807 1.91139E-6 C 0.22102 0.02807 0.22501 0.0559 0.23404 0.0559 C 0.24307 0.0559 0.24602 0.02807 0.25001 1.91139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1136</TotalTime>
  <Words>44</Words>
  <Application>Microsoft Office PowerPoint</Application>
  <PresentationFormat>Personnalisé</PresentationFormat>
  <Paragraphs>14</Paragraphs>
  <Slides>52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52</vt:i4>
      </vt:variant>
    </vt:vector>
  </HeadingPairs>
  <TitlesOfParts>
    <vt:vector size="54" baseType="lpstr">
      <vt:lpstr>1_Thème Office</vt:lpstr>
      <vt:lpstr>11_Thème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207</cp:revision>
  <dcterms:created xsi:type="dcterms:W3CDTF">2020-05-12T17:47:43Z</dcterms:created>
  <dcterms:modified xsi:type="dcterms:W3CDTF">2024-06-03T16:43:59Z</dcterms:modified>
</cp:coreProperties>
</file>