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95" r:id="rId3"/>
    <p:sldId id="414" r:id="rId4"/>
    <p:sldId id="416" r:id="rId5"/>
    <p:sldId id="427" r:id="rId6"/>
    <p:sldId id="417" r:id="rId7"/>
    <p:sldId id="419" r:id="rId8"/>
    <p:sldId id="418" r:id="rId9"/>
    <p:sldId id="420" r:id="rId10"/>
    <p:sldId id="421" r:id="rId11"/>
    <p:sldId id="460" r:id="rId12"/>
    <p:sldId id="422" r:id="rId13"/>
    <p:sldId id="459" r:id="rId14"/>
    <p:sldId id="423" r:id="rId15"/>
    <p:sldId id="455" r:id="rId16"/>
    <p:sldId id="424" r:id="rId17"/>
    <p:sldId id="429" r:id="rId18"/>
    <p:sldId id="425" r:id="rId19"/>
    <p:sldId id="463" r:id="rId20"/>
    <p:sldId id="426" r:id="rId21"/>
    <p:sldId id="432" r:id="rId22"/>
    <p:sldId id="430" r:id="rId23"/>
    <p:sldId id="431" r:id="rId24"/>
    <p:sldId id="433" r:id="rId25"/>
    <p:sldId id="434" r:id="rId26"/>
    <p:sldId id="437" r:id="rId27"/>
    <p:sldId id="440" r:id="rId28"/>
    <p:sldId id="439" r:id="rId29"/>
    <p:sldId id="441" r:id="rId30"/>
    <p:sldId id="462" r:id="rId31"/>
    <p:sldId id="447" r:id="rId32"/>
    <p:sldId id="446" r:id="rId33"/>
    <p:sldId id="448" r:id="rId34"/>
    <p:sldId id="458" r:id="rId35"/>
    <p:sldId id="449" r:id="rId36"/>
    <p:sldId id="443" r:id="rId37"/>
    <p:sldId id="457" r:id="rId38"/>
    <p:sldId id="456" r:id="rId39"/>
    <p:sldId id="436" r:id="rId40"/>
    <p:sldId id="415" r:id="rId41"/>
    <p:sldId id="435" r:id="rId42"/>
    <p:sldId id="450" r:id="rId43"/>
    <p:sldId id="451" r:id="rId44"/>
    <p:sldId id="453" r:id="rId45"/>
    <p:sldId id="454" r:id="rId46"/>
    <p:sldId id="413" r:id="rId47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FOmvNLzH2JW5sTczR7BiQ==" hashData="7juL3aNKytN09MBvoghzadVGz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09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0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30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3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6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38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4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1" y="274001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4" y="274001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46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0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3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4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48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580000">
            <a:off x="3744000" y="216000"/>
            <a:ext cx="5040000" cy="426698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000" y="72000"/>
            <a:ext cx="2471267" cy="4062608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8231906" y="1800000"/>
            <a:ext cx="1802606" cy="1477186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19458" name="Picture 2" descr="Fleur rouge coquelicot-flower, tube , gif , animation , fleur , rouge , zen  , fond , aime , love , amour , glitter , printemps , fête , été , bonheur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39819" y="4932437"/>
            <a:ext cx="1062454" cy="1217712"/>
          </a:xfrm>
          <a:prstGeom prst="rect">
            <a:avLst/>
          </a:prstGeom>
          <a:noFill/>
        </p:spPr>
      </p:pic>
      <p:pic>
        <p:nvPicPr>
          <p:cNvPr id="19460" name="Picture 4" descr="Les Coquelicots - Au Fil des 4 Saison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07370" y="4932437"/>
            <a:ext cx="1417340" cy="1417340"/>
          </a:xfrm>
          <a:prstGeom prst="rect">
            <a:avLst/>
          </a:prstGeom>
          <a:noFill/>
        </p:spPr>
      </p:pic>
      <p:pic>
        <p:nvPicPr>
          <p:cNvPr id="19462" name="Picture 6" descr="fleur butterfly-coquelicot, fleur , flower , red , papillon , butterfly ,  zen , rouge , coquelicot , printemps , gif , spring , happy , bonheur , été  , summer ,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63954" y="4184472"/>
            <a:ext cx="864096" cy="1848333"/>
          </a:xfrm>
          <a:prstGeom prst="rect">
            <a:avLst/>
          </a:prstGeom>
          <a:noFill/>
        </p:spPr>
      </p:pic>
      <p:pic>
        <p:nvPicPr>
          <p:cNvPr id="19464" name="Picture 8" descr="coquelicot - GIF animé gratuit - PicMix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7730" y="4860429"/>
            <a:ext cx="792088" cy="1123529"/>
          </a:xfrm>
          <a:prstGeom prst="rect">
            <a:avLst/>
          </a:prstGeom>
          <a:noFill/>
        </p:spPr>
      </p:pic>
      <p:pic>
        <p:nvPicPr>
          <p:cNvPr id="12" name="Picture 2" descr="Fleur rouge coquelicot-flower, tube , gif , animation , fleur , rouge , zen  , fond , aime , love , amour , glitter , printemps , fête , été , bonheur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5602" y="5004445"/>
            <a:ext cx="1062454" cy="1217712"/>
          </a:xfrm>
          <a:prstGeom prst="rect">
            <a:avLst/>
          </a:prstGeom>
          <a:noFill/>
        </p:spPr>
      </p:pic>
      <p:pic>
        <p:nvPicPr>
          <p:cNvPr id="13" name="Picture 2" descr="Fleur rouge coquelicot-flower, tube , gif , animation , fleur , rouge , zen  , fond , aime , love , amour , glitter , printemps , fête , été , bonheur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84034" y="4932437"/>
            <a:ext cx="1062454" cy="1217712"/>
          </a:xfrm>
          <a:prstGeom prst="rect">
            <a:avLst/>
          </a:prstGeom>
          <a:noFill/>
        </p:spPr>
      </p:pic>
      <p:pic>
        <p:nvPicPr>
          <p:cNvPr id="14" name="Picture 8" descr="coquelicot - GIF animé gratuit - PicMix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47530" y="4860429"/>
            <a:ext cx="792088" cy="1123529"/>
          </a:xfrm>
          <a:prstGeom prst="rect">
            <a:avLst/>
          </a:prstGeom>
          <a:noFill/>
        </p:spPr>
      </p:pic>
      <p:pic>
        <p:nvPicPr>
          <p:cNvPr id="15" name="Picture 6" descr="fleur butterfly-coquelicot, fleur , flower , red , papillon , butterfly ,  zen , rouge , coquelicot , printemps , gif , spring , happy , bonheur , été  , summer ,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27450" y="4140349"/>
            <a:ext cx="864096" cy="1848333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1607170" y="4392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53975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17" name="SERGEY GRISCHUK  -  BEAUTIFUL SPRING MUSIC_1.wav">
            <a:hlinkClick r:id="" action="ppaction://media"/>
          </p:cNvPr>
          <p:cNvPicPr>
            <a:picLocks noRot="1" noChangeAspect="1"/>
          </p:cNvPicPr>
          <p:nvPr>
            <a:wavAudioFile r:embed="rId1" name="SERGEY GRISCHUK  -  BEAUTIFUL SPRING MUSIC_1.wav"/>
          </p:nvPr>
        </p:nvPicPr>
        <p:blipFill>
          <a:blip r:embed="rId8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52" y="5796000"/>
            <a:ext cx="10271124" cy="1080024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rgbClr val="C00000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5397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Gentil  coquelicot </a:t>
            </a:r>
            <a:endParaRPr lang="fr-FR" sz="5900" dirty="0">
              <a:ln w="53975">
                <a:solidFill>
                  <a:schemeClr val="tx1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20000">
            <a:off x="4013506" y="3310298"/>
            <a:ext cx="1981698" cy="1757927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3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91185_2188218538192157_80154771890412569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03811" cy="6840538"/>
          </a:xfrm>
          <a:prstGeom prst="rect">
            <a:avLst/>
          </a:prstGeom>
        </p:spPr>
      </p:pic>
      <p:pic>
        <p:nvPicPr>
          <p:cNvPr id="3" name="Image 2" descr="441534678_763935932590845_60923543691033691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1125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99648_985254086528048_8245981068423089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1632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87097_7913685088643195_2864466190350320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64000"/>
            <a:ext cx="10260000" cy="33216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08173_985254123194711_7083171863554579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374602_25752346854410194_5034983233841693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228723_25752347131076833_193547083366540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1889_10224501702665402_2847089503057106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0404" cy="6840538"/>
          </a:xfrm>
          <a:prstGeom prst="rect">
            <a:avLst/>
          </a:prstGeom>
        </p:spPr>
      </p:pic>
      <p:pic>
        <p:nvPicPr>
          <p:cNvPr id="3" name="Image 2" descr="447503140_2196962493984428_1504268033354279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9332" y="0"/>
            <a:ext cx="4171793" cy="68405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4504_1244278706548581_2121990125788414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56290_2724379461059044_6188133243829998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13976_985254026528054_4368223747582593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89789_2162819594076657_5230287272533702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00" y="0"/>
            <a:ext cx="5104751" cy="6840538"/>
          </a:xfrm>
          <a:prstGeom prst="rect">
            <a:avLst/>
          </a:prstGeom>
        </p:spPr>
      </p:pic>
      <p:pic>
        <p:nvPicPr>
          <p:cNvPr id="3" name="Image 2" descr="441501545_1224423962299738_58714899112030408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6046_1538837927044852_3345405350757294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504000"/>
            <a:ext cx="10260000" cy="58353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97774_846178247551553_1913264189308611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765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68272_3951368031845411_4272763965660601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6466_10226566687007786_641841168708792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7765_1534964323719154_4266787658227418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514825_2724379604392363_1596909173836823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5293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25950_1224424022299732_904506007286167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87200_25752347587743454_3683108943242755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675231_1534964517052468_3027896686102134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3852078" cy="6840538"/>
          </a:xfrm>
          <a:prstGeom prst="rect">
            <a:avLst/>
          </a:prstGeom>
        </p:spPr>
      </p:pic>
      <p:pic>
        <p:nvPicPr>
          <p:cNvPr id="3" name="Image 2" descr="441896276_1534964427052477_38038367941564384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54307_2724379321059058_77239267883842208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74" y="0"/>
            <a:ext cx="102465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3462_985253976528059_7255357808344120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72658_1534964390385814_7345261802147086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12000" y="0"/>
            <a:ext cx="3852078" cy="6840538"/>
          </a:xfrm>
          <a:prstGeom prst="rect">
            <a:avLst/>
          </a:prstGeom>
        </p:spPr>
      </p:pic>
      <p:pic>
        <p:nvPicPr>
          <p:cNvPr id="3" name="Image 2" descr="438145342_1534964540385799_29594060974697556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60000" y="0"/>
            <a:ext cx="385207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391718_3951367855178762_9216701699743828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8000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504986" y="576000"/>
            <a:ext cx="1387521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2106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0" y="3672000"/>
            <a:ext cx="5225232" cy="206114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Beautiful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Spring</a:t>
            </a:r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Music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9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03.06.2024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5665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000" y="252000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2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69131E-6 1.91139E-6 C 0.00296 -0.02529 0.00696 -0.04941 0.01494 -0.04941 C 0.02397 -0.04941 0.02692 -0.02529 0.03005 1.91139E-6 C 0.03404 0.02807 0.03699 0.0559 0.04706 0.0559 C 0.05609 0.0559 0.05904 0.02807 0.06303 1.91139E-6 C 0.06494 -0.02529 0.06894 -0.04941 0.07796 -0.04941 C 0.08595 -0.04941 0.08994 -0.02529 0.09307 1.91139E-6 C 0.09602 0.02807 0.10001 0.0559 0.10904 0.0559 C 0.11807 0.0559 0.12501 1.91139E-6 0.12501 0.00023 C 0.12796 -0.02529 0.13109 -0.04941 0.13994 -0.04941 C 0.14897 -0.04941 0.15192 -0.02529 0.15505 1.91139E-6 C 0.15904 0.02807 0.16199 0.0559 0.17206 0.0559 C 0.18109 0.0559 0.18404 0.02807 0.18699 1.91139E-6 C 0.19099 -0.02529 0.19394 -0.04941 0.20296 -0.04941 C 0.21095 -0.04941 0.21494 -0.02529 0.21807 1.91139E-6 C 0.22102 0.02807 0.22501 0.0559 0.23404 0.0559 C 0.24307 0.0559 0.24602 0.02807 0.25001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1049</TotalTime>
  <Words>44</Words>
  <Application>Microsoft Office PowerPoint</Application>
  <PresentationFormat>Personnalisé</PresentationFormat>
  <Paragraphs>14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45</vt:i4>
      </vt:variant>
    </vt:vector>
  </HeadingPairs>
  <TitlesOfParts>
    <vt:vector size="47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195</cp:revision>
  <dcterms:created xsi:type="dcterms:W3CDTF">2020-05-12T17:47:43Z</dcterms:created>
  <dcterms:modified xsi:type="dcterms:W3CDTF">2024-06-03T15:14:56Z</dcterms:modified>
</cp:coreProperties>
</file>