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 id="2147484080" r:id="rId2"/>
  </p:sldMasterIdLst>
  <p:sldIdLst>
    <p:sldId id="425" r:id="rId3"/>
    <p:sldId id="426" r:id="rId4"/>
    <p:sldId id="495" r:id="rId5"/>
    <p:sldId id="432" r:id="rId6"/>
    <p:sldId id="430" r:id="rId7"/>
    <p:sldId id="462" r:id="rId8"/>
    <p:sldId id="438" r:id="rId9"/>
    <p:sldId id="465" r:id="rId10"/>
    <p:sldId id="441" r:id="rId11"/>
    <p:sldId id="468" r:id="rId12"/>
    <p:sldId id="467" r:id="rId13"/>
    <p:sldId id="471" r:id="rId14"/>
    <p:sldId id="469" r:id="rId15"/>
    <p:sldId id="472" r:id="rId16"/>
    <p:sldId id="477" r:id="rId17"/>
    <p:sldId id="482" r:id="rId18"/>
    <p:sldId id="458" r:id="rId19"/>
    <p:sldId id="483" r:id="rId20"/>
    <p:sldId id="489" r:id="rId21"/>
    <p:sldId id="453" r:id="rId22"/>
    <p:sldId id="461" r:id="rId23"/>
    <p:sldId id="446" r:id="rId24"/>
    <p:sldId id="457" r:id="rId25"/>
    <p:sldId id="442" r:id="rId26"/>
    <p:sldId id="488" r:id="rId27"/>
    <p:sldId id="444" r:id="rId28"/>
    <p:sldId id="466" r:id="rId29"/>
    <p:sldId id="470" r:id="rId30"/>
    <p:sldId id="433" r:id="rId31"/>
    <p:sldId id="435" r:id="rId32"/>
    <p:sldId id="464" r:id="rId33"/>
    <p:sldId id="480" r:id="rId34"/>
    <p:sldId id="427" r:id="rId35"/>
    <p:sldId id="436" r:id="rId36"/>
    <p:sldId id="445" r:id="rId37"/>
    <p:sldId id="434" r:id="rId38"/>
    <p:sldId id="463" r:id="rId39"/>
    <p:sldId id="450" r:id="rId40"/>
    <p:sldId id="478" r:id="rId41"/>
    <p:sldId id="452" r:id="rId42"/>
    <p:sldId id="485" r:id="rId43"/>
    <p:sldId id="454" r:id="rId44"/>
    <p:sldId id="491" r:id="rId45"/>
    <p:sldId id="474" r:id="rId46"/>
    <p:sldId id="490" r:id="rId47"/>
    <p:sldId id="476" r:id="rId48"/>
    <p:sldId id="459" r:id="rId49"/>
    <p:sldId id="486" r:id="rId50"/>
    <p:sldId id="455" r:id="rId51"/>
    <p:sldId id="456" r:id="rId52"/>
    <p:sldId id="475" r:id="rId53"/>
    <p:sldId id="484" r:id="rId54"/>
    <p:sldId id="496" r:id="rId55"/>
    <p:sldId id="439" r:id="rId56"/>
    <p:sldId id="487" r:id="rId57"/>
    <p:sldId id="481" r:id="rId58"/>
    <p:sldId id="429" r:id="rId59"/>
    <p:sldId id="494" r:id="rId60"/>
    <p:sldId id="428" r:id="rId61"/>
    <p:sldId id="493" r:id="rId62"/>
    <p:sldId id="443" r:id="rId63"/>
    <p:sldId id="437" r:id="rId64"/>
    <p:sldId id="447" r:id="rId65"/>
    <p:sldId id="492" r:id="rId66"/>
    <p:sldId id="440" r:id="rId67"/>
    <p:sldId id="431" r:id="rId68"/>
    <p:sldId id="460" r:id="rId69"/>
    <p:sldId id="473" r:id="rId70"/>
    <p:sldId id="451" r:id="rId71"/>
    <p:sldId id="448" r:id="rId72"/>
    <p:sldId id="390" r:id="rId73"/>
  </p:sldIdLst>
  <p:sldSz cx="10271125" cy="6840538"/>
  <p:notesSz cx="6858000" cy="9144000"/>
  <p:defaultTextStyle>
    <a:defPPr>
      <a:defRPr lang="fr-FR"/>
    </a:defPPr>
    <a:lvl1pPr marL="0" algn="l" defTabSz="1088765" rtl="0" eaLnBrk="1" latinLnBrk="0" hangingPunct="1">
      <a:defRPr sz="2100" kern="1200">
        <a:solidFill>
          <a:schemeClr val="tx1"/>
        </a:solidFill>
        <a:latin typeface="+mn-lt"/>
        <a:ea typeface="+mn-ea"/>
        <a:cs typeface="+mn-cs"/>
      </a:defRPr>
    </a:lvl1pPr>
    <a:lvl2pPr marL="544389" algn="l" defTabSz="1088765" rtl="0" eaLnBrk="1" latinLnBrk="0" hangingPunct="1">
      <a:defRPr sz="2100" kern="1200">
        <a:solidFill>
          <a:schemeClr val="tx1"/>
        </a:solidFill>
        <a:latin typeface="+mn-lt"/>
        <a:ea typeface="+mn-ea"/>
        <a:cs typeface="+mn-cs"/>
      </a:defRPr>
    </a:lvl2pPr>
    <a:lvl3pPr marL="1088765" algn="l" defTabSz="1088765" rtl="0" eaLnBrk="1" latinLnBrk="0" hangingPunct="1">
      <a:defRPr sz="2100" kern="1200">
        <a:solidFill>
          <a:schemeClr val="tx1"/>
        </a:solidFill>
        <a:latin typeface="+mn-lt"/>
        <a:ea typeface="+mn-ea"/>
        <a:cs typeface="+mn-cs"/>
      </a:defRPr>
    </a:lvl3pPr>
    <a:lvl4pPr marL="1633147" algn="l" defTabSz="1088765" rtl="0" eaLnBrk="1" latinLnBrk="0" hangingPunct="1">
      <a:defRPr sz="2100" kern="1200">
        <a:solidFill>
          <a:schemeClr val="tx1"/>
        </a:solidFill>
        <a:latin typeface="+mn-lt"/>
        <a:ea typeface="+mn-ea"/>
        <a:cs typeface="+mn-cs"/>
      </a:defRPr>
    </a:lvl4pPr>
    <a:lvl5pPr marL="2177527" algn="l" defTabSz="1088765" rtl="0" eaLnBrk="1" latinLnBrk="0" hangingPunct="1">
      <a:defRPr sz="2100" kern="1200">
        <a:solidFill>
          <a:schemeClr val="tx1"/>
        </a:solidFill>
        <a:latin typeface="+mn-lt"/>
        <a:ea typeface="+mn-ea"/>
        <a:cs typeface="+mn-cs"/>
      </a:defRPr>
    </a:lvl5pPr>
    <a:lvl6pPr marL="2721911" algn="l" defTabSz="1088765" rtl="0" eaLnBrk="1" latinLnBrk="0" hangingPunct="1">
      <a:defRPr sz="2100" kern="1200">
        <a:solidFill>
          <a:schemeClr val="tx1"/>
        </a:solidFill>
        <a:latin typeface="+mn-lt"/>
        <a:ea typeface="+mn-ea"/>
        <a:cs typeface="+mn-cs"/>
      </a:defRPr>
    </a:lvl6pPr>
    <a:lvl7pPr marL="3266297" algn="l" defTabSz="1088765" rtl="0" eaLnBrk="1" latinLnBrk="0" hangingPunct="1">
      <a:defRPr sz="2100" kern="1200">
        <a:solidFill>
          <a:schemeClr val="tx1"/>
        </a:solidFill>
        <a:latin typeface="+mn-lt"/>
        <a:ea typeface="+mn-ea"/>
        <a:cs typeface="+mn-cs"/>
      </a:defRPr>
    </a:lvl7pPr>
    <a:lvl8pPr marL="3810677" algn="l" defTabSz="1088765" rtl="0" eaLnBrk="1" latinLnBrk="0" hangingPunct="1">
      <a:defRPr sz="2100" kern="1200">
        <a:solidFill>
          <a:schemeClr val="tx1"/>
        </a:solidFill>
        <a:latin typeface="+mn-lt"/>
        <a:ea typeface="+mn-ea"/>
        <a:cs typeface="+mn-cs"/>
      </a:defRPr>
    </a:lvl8pPr>
    <a:lvl9pPr marL="4355061" algn="l" defTabSz="1088765" rtl="0" eaLnBrk="1" latinLnBrk="0" hangingPunct="1">
      <a:defRPr sz="2100" kern="1200">
        <a:solidFill>
          <a:schemeClr val="tx1"/>
        </a:solidFill>
        <a:latin typeface="+mn-lt"/>
        <a:ea typeface="+mn-ea"/>
        <a:cs typeface="+mn-cs"/>
      </a:defRPr>
    </a:lvl9pPr>
  </p:defaultTextStyle>
  <p:modifyVerifier cryptProviderType="rsaFull" cryptAlgorithmClass="hash" cryptAlgorithmType="typeAny" cryptAlgorithmSid="4" spinCount="100000" saltData="lR9Lk5COxZq5Nu/se5K//Q==" hashData="eLFdzZIY5zoOcw5kQnS2Sb83YV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D43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414" y="-96"/>
      </p:cViewPr>
      <p:guideLst>
        <p:guide orient="horz" pos="2155"/>
        <p:guide pos="323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70337" y="2125209"/>
            <a:ext cx="8730456" cy="1466283"/>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540865" y="3876306"/>
            <a:ext cx="7189789" cy="1748136"/>
          </a:xfrm>
        </p:spPr>
        <p:txBody>
          <a:bodyPr/>
          <a:lstStyle>
            <a:lvl1pPr marL="0" indent="0" algn="ctr">
              <a:buNone/>
              <a:defRPr>
                <a:solidFill>
                  <a:schemeClr val="tx1">
                    <a:tint val="75000"/>
                  </a:schemeClr>
                </a:solidFill>
              </a:defRPr>
            </a:lvl1pPr>
            <a:lvl2pPr marL="544389" indent="0" algn="ctr">
              <a:buNone/>
              <a:defRPr>
                <a:solidFill>
                  <a:schemeClr val="tx1">
                    <a:tint val="75000"/>
                  </a:schemeClr>
                </a:solidFill>
              </a:defRPr>
            </a:lvl2pPr>
            <a:lvl3pPr marL="1088765" indent="0" algn="ctr">
              <a:buNone/>
              <a:defRPr>
                <a:solidFill>
                  <a:schemeClr val="tx1">
                    <a:tint val="75000"/>
                  </a:schemeClr>
                </a:solidFill>
              </a:defRPr>
            </a:lvl3pPr>
            <a:lvl4pPr marL="1633147" indent="0" algn="ctr">
              <a:buNone/>
              <a:defRPr>
                <a:solidFill>
                  <a:schemeClr val="tx1">
                    <a:tint val="75000"/>
                  </a:schemeClr>
                </a:solidFill>
              </a:defRPr>
            </a:lvl4pPr>
            <a:lvl5pPr marL="2177527" indent="0" algn="ctr">
              <a:buNone/>
              <a:defRPr>
                <a:solidFill>
                  <a:schemeClr val="tx1">
                    <a:tint val="75000"/>
                  </a:schemeClr>
                </a:solidFill>
              </a:defRPr>
            </a:lvl5pPr>
            <a:lvl6pPr marL="2721911" indent="0" algn="ctr">
              <a:buNone/>
              <a:defRPr>
                <a:solidFill>
                  <a:schemeClr val="tx1">
                    <a:tint val="75000"/>
                  </a:schemeClr>
                </a:solidFill>
              </a:defRPr>
            </a:lvl6pPr>
            <a:lvl7pPr marL="3266297" indent="0" algn="ctr">
              <a:buNone/>
              <a:defRPr>
                <a:solidFill>
                  <a:schemeClr val="tx1">
                    <a:tint val="75000"/>
                  </a:schemeClr>
                </a:solidFill>
              </a:defRPr>
            </a:lvl7pPr>
            <a:lvl8pPr marL="3810677" indent="0" algn="ctr">
              <a:buNone/>
              <a:defRPr>
                <a:solidFill>
                  <a:schemeClr val="tx1">
                    <a:tint val="75000"/>
                  </a:schemeClr>
                </a:solidFill>
              </a:defRPr>
            </a:lvl8pPr>
            <a:lvl9pPr marL="4355061"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31/05/2024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31/05/2024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11352" y="4395742"/>
            <a:ext cx="8730456" cy="1358607"/>
          </a:xfrm>
        </p:spPr>
        <p:txBody>
          <a:bodyPr anchor="t"/>
          <a:lstStyle>
            <a:lvl1pPr algn="l">
              <a:defRPr sz="48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811352" y="2899317"/>
            <a:ext cx="8730456" cy="1496368"/>
          </a:xfrm>
        </p:spPr>
        <p:txBody>
          <a:bodyPr anchor="b"/>
          <a:lstStyle>
            <a:lvl1pPr marL="0" indent="0">
              <a:buNone/>
              <a:defRPr sz="2400">
                <a:solidFill>
                  <a:schemeClr val="tx1">
                    <a:tint val="75000"/>
                  </a:schemeClr>
                </a:solidFill>
              </a:defRPr>
            </a:lvl1pPr>
            <a:lvl2pPr marL="544389" indent="0">
              <a:buNone/>
              <a:defRPr sz="2100">
                <a:solidFill>
                  <a:schemeClr val="tx1">
                    <a:tint val="75000"/>
                  </a:schemeClr>
                </a:solidFill>
              </a:defRPr>
            </a:lvl2pPr>
            <a:lvl3pPr marL="1088765" indent="0">
              <a:buNone/>
              <a:defRPr sz="1900">
                <a:solidFill>
                  <a:schemeClr val="tx1">
                    <a:tint val="75000"/>
                  </a:schemeClr>
                </a:solidFill>
              </a:defRPr>
            </a:lvl3pPr>
            <a:lvl4pPr marL="1633147" indent="0">
              <a:buNone/>
              <a:defRPr sz="1700">
                <a:solidFill>
                  <a:schemeClr val="tx1">
                    <a:tint val="75000"/>
                  </a:schemeClr>
                </a:solidFill>
              </a:defRPr>
            </a:lvl4pPr>
            <a:lvl5pPr marL="2177527" indent="0">
              <a:buNone/>
              <a:defRPr sz="1700">
                <a:solidFill>
                  <a:schemeClr val="tx1">
                    <a:tint val="75000"/>
                  </a:schemeClr>
                </a:solidFill>
              </a:defRPr>
            </a:lvl5pPr>
            <a:lvl6pPr marL="2721911" indent="0">
              <a:buNone/>
              <a:defRPr sz="1700">
                <a:solidFill>
                  <a:schemeClr val="tx1">
                    <a:tint val="75000"/>
                  </a:schemeClr>
                </a:solidFill>
              </a:defRPr>
            </a:lvl6pPr>
            <a:lvl7pPr marL="3266297" indent="0">
              <a:buNone/>
              <a:defRPr sz="1700">
                <a:solidFill>
                  <a:schemeClr val="tx1">
                    <a:tint val="75000"/>
                  </a:schemeClr>
                </a:solidFill>
              </a:defRPr>
            </a:lvl7pPr>
            <a:lvl8pPr marL="3810677" indent="0">
              <a:buNone/>
              <a:defRPr sz="1700">
                <a:solidFill>
                  <a:schemeClr val="tx1">
                    <a:tint val="75000"/>
                  </a:schemeClr>
                </a:solidFill>
              </a:defRPr>
            </a:lvl8pPr>
            <a:lvl9pPr marL="4355061"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31/05/2024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513711" y="1596300"/>
            <a:ext cx="4536414"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221165" y="1596300"/>
            <a:ext cx="4536414"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31/05/2024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513583" y="1531215"/>
            <a:ext cx="4538199" cy="638133"/>
          </a:xfrm>
        </p:spPr>
        <p:txBody>
          <a:bodyPr anchor="b"/>
          <a:lstStyle>
            <a:lvl1pPr marL="0" indent="0">
              <a:buNone/>
              <a:defRPr sz="2900" b="1"/>
            </a:lvl1pPr>
            <a:lvl2pPr marL="544389" indent="0">
              <a:buNone/>
              <a:defRPr sz="2400" b="1"/>
            </a:lvl2pPr>
            <a:lvl3pPr marL="1088765" indent="0">
              <a:buNone/>
              <a:defRPr sz="2100" b="1"/>
            </a:lvl3pPr>
            <a:lvl4pPr marL="1633147" indent="0">
              <a:buNone/>
              <a:defRPr sz="1900" b="1"/>
            </a:lvl4pPr>
            <a:lvl5pPr marL="2177527" indent="0">
              <a:buNone/>
              <a:defRPr sz="1900" b="1"/>
            </a:lvl5pPr>
            <a:lvl6pPr marL="2721911" indent="0">
              <a:buNone/>
              <a:defRPr sz="1900" b="1"/>
            </a:lvl6pPr>
            <a:lvl7pPr marL="3266297" indent="0">
              <a:buNone/>
              <a:defRPr sz="1900" b="1"/>
            </a:lvl7pPr>
            <a:lvl8pPr marL="3810677" indent="0">
              <a:buNone/>
              <a:defRPr sz="1900" b="1"/>
            </a:lvl8pPr>
            <a:lvl9pPr marL="4355061"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513583" y="2169342"/>
            <a:ext cx="4538199"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217746" y="1531215"/>
            <a:ext cx="4539981" cy="638133"/>
          </a:xfrm>
        </p:spPr>
        <p:txBody>
          <a:bodyPr anchor="b"/>
          <a:lstStyle>
            <a:lvl1pPr marL="0" indent="0">
              <a:buNone/>
              <a:defRPr sz="2900" b="1"/>
            </a:lvl1pPr>
            <a:lvl2pPr marL="544389" indent="0">
              <a:buNone/>
              <a:defRPr sz="2400" b="1"/>
            </a:lvl2pPr>
            <a:lvl3pPr marL="1088765" indent="0">
              <a:buNone/>
              <a:defRPr sz="2100" b="1"/>
            </a:lvl3pPr>
            <a:lvl4pPr marL="1633147" indent="0">
              <a:buNone/>
              <a:defRPr sz="1900" b="1"/>
            </a:lvl4pPr>
            <a:lvl5pPr marL="2177527" indent="0">
              <a:buNone/>
              <a:defRPr sz="1900" b="1"/>
            </a:lvl5pPr>
            <a:lvl6pPr marL="2721911" indent="0">
              <a:buNone/>
              <a:defRPr sz="1900" b="1"/>
            </a:lvl6pPr>
            <a:lvl7pPr marL="3266297" indent="0">
              <a:buNone/>
              <a:defRPr sz="1900" b="1"/>
            </a:lvl7pPr>
            <a:lvl8pPr marL="3810677" indent="0">
              <a:buNone/>
              <a:defRPr sz="1900" b="1"/>
            </a:lvl8pPr>
            <a:lvl9pPr marL="4355061"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5217746" y="2169342"/>
            <a:ext cx="4539981" cy="3941226"/>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A0B38D7-1DE5-41DE-8B65-024289CA27F3}" type="datetimeFigureOut">
              <a:rPr lang="fr-FR" smtClean="0">
                <a:solidFill>
                  <a:prstClr val="black">
                    <a:tint val="75000"/>
                  </a:prstClr>
                </a:solidFill>
              </a:rPr>
              <a:pPr/>
              <a:t>31/05/2024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A0B38D7-1DE5-41DE-8B65-024289CA27F3}" type="datetimeFigureOut">
              <a:rPr lang="fr-FR" smtClean="0">
                <a:solidFill>
                  <a:prstClr val="black">
                    <a:tint val="75000"/>
                  </a:prstClr>
                </a:solidFill>
              </a:rPr>
              <a:pPr/>
              <a:t>31/05/2024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A0B38D7-1DE5-41DE-8B65-024289CA27F3}" type="datetimeFigureOut">
              <a:rPr lang="fr-FR" smtClean="0">
                <a:solidFill>
                  <a:prstClr val="black">
                    <a:tint val="75000"/>
                  </a:prstClr>
                </a:solidFill>
              </a:rPr>
              <a:pPr/>
              <a:t>31/05/2024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13574" y="272566"/>
            <a:ext cx="3379128" cy="1159091"/>
          </a:xfrm>
        </p:spPr>
        <p:txBody>
          <a:bodyPr anchor="b"/>
          <a:lstStyle>
            <a:lvl1pPr algn="l">
              <a:defRPr sz="2400" b="1"/>
            </a:lvl1pPr>
          </a:lstStyle>
          <a:p>
            <a:r>
              <a:rPr lang="fr-FR" smtClean="0"/>
              <a:t>Cliquez pour modifier le style du titre</a:t>
            </a:r>
            <a:endParaRPr lang="fr-FR"/>
          </a:p>
        </p:txBody>
      </p:sp>
      <p:sp>
        <p:nvSpPr>
          <p:cNvPr id="3" name="Espace réservé du contenu 2"/>
          <p:cNvSpPr>
            <a:spLocks noGrp="1"/>
          </p:cNvSpPr>
          <p:nvPr>
            <p:ph idx="1"/>
          </p:nvPr>
        </p:nvSpPr>
        <p:spPr>
          <a:xfrm>
            <a:off x="4015758" y="272417"/>
            <a:ext cx="5741844" cy="583820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13574" y="1431446"/>
            <a:ext cx="3379128" cy="4679118"/>
          </a:xfrm>
        </p:spPr>
        <p:txBody>
          <a:bodyPr/>
          <a:lstStyle>
            <a:lvl1pPr marL="0" indent="0">
              <a:buNone/>
              <a:defRPr sz="1700"/>
            </a:lvl1pPr>
            <a:lvl2pPr marL="544389" indent="0">
              <a:buNone/>
              <a:defRPr sz="1500"/>
            </a:lvl2pPr>
            <a:lvl3pPr marL="1088765" indent="0">
              <a:buNone/>
              <a:defRPr sz="1200"/>
            </a:lvl3pPr>
            <a:lvl4pPr marL="1633147" indent="0">
              <a:buNone/>
              <a:defRPr sz="1100"/>
            </a:lvl4pPr>
            <a:lvl5pPr marL="2177527" indent="0">
              <a:buNone/>
              <a:defRPr sz="1100"/>
            </a:lvl5pPr>
            <a:lvl6pPr marL="2721911" indent="0">
              <a:buNone/>
              <a:defRPr sz="1100"/>
            </a:lvl6pPr>
            <a:lvl7pPr marL="3266297" indent="0">
              <a:buNone/>
              <a:defRPr sz="1100"/>
            </a:lvl7pPr>
            <a:lvl8pPr marL="3810677" indent="0">
              <a:buNone/>
              <a:defRPr sz="1100"/>
            </a:lvl8pPr>
            <a:lvl9pPr marL="4355061"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31/05/2024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013249" y="4788438"/>
            <a:ext cx="6162675" cy="565295"/>
          </a:xfrm>
        </p:spPr>
        <p:txBody>
          <a:bodyPr anchor="b"/>
          <a:lstStyle>
            <a:lvl1pPr algn="l">
              <a:defRPr sz="24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013249" y="611441"/>
            <a:ext cx="6162675" cy="4104323"/>
          </a:xfrm>
        </p:spPr>
        <p:txBody>
          <a:bodyPr/>
          <a:lstStyle>
            <a:lvl1pPr marL="0" indent="0">
              <a:buNone/>
              <a:defRPr sz="3800"/>
            </a:lvl1pPr>
            <a:lvl2pPr marL="544389" indent="0">
              <a:buNone/>
              <a:defRPr sz="3300"/>
            </a:lvl2pPr>
            <a:lvl3pPr marL="1088765" indent="0">
              <a:buNone/>
              <a:defRPr sz="2900"/>
            </a:lvl3pPr>
            <a:lvl4pPr marL="1633147" indent="0">
              <a:buNone/>
              <a:defRPr sz="2400"/>
            </a:lvl4pPr>
            <a:lvl5pPr marL="2177527" indent="0">
              <a:buNone/>
              <a:defRPr sz="2400"/>
            </a:lvl5pPr>
            <a:lvl6pPr marL="2721911" indent="0">
              <a:buNone/>
              <a:defRPr sz="2400"/>
            </a:lvl6pPr>
            <a:lvl7pPr marL="3266297" indent="0">
              <a:buNone/>
              <a:defRPr sz="2400"/>
            </a:lvl7pPr>
            <a:lvl8pPr marL="3810677" indent="0">
              <a:buNone/>
              <a:defRPr sz="2400"/>
            </a:lvl8pPr>
            <a:lvl9pPr marL="4355061" indent="0">
              <a:buNone/>
              <a:defRPr sz="2400"/>
            </a:lvl9pPr>
          </a:lstStyle>
          <a:p>
            <a:endParaRPr lang="fr-FR"/>
          </a:p>
        </p:txBody>
      </p:sp>
      <p:sp>
        <p:nvSpPr>
          <p:cNvPr id="4" name="Espace réservé du texte 3"/>
          <p:cNvSpPr>
            <a:spLocks noGrp="1"/>
          </p:cNvSpPr>
          <p:nvPr>
            <p:ph type="body" sz="half" idx="2"/>
          </p:nvPr>
        </p:nvSpPr>
        <p:spPr>
          <a:xfrm>
            <a:off x="2013249" y="5353680"/>
            <a:ext cx="6162675" cy="802812"/>
          </a:xfrm>
        </p:spPr>
        <p:txBody>
          <a:bodyPr/>
          <a:lstStyle>
            <a:lvl1pPr marL="0" indent="0">
              <a:buNone/>
              <a:defRPr sz="1700"/>
            </a:lvl1pPr>
            <a:lvl2pPr marL="544389" indent="0">
              <a:buNone/>
              <a:defRPr sz="1500"/>
            </a:lvl2pPr>
            <a:lvl3pPr marL="1088765" indent="0">
              <a:buNone/>
              <a:defRPr sz="1200"/>
            </a:lvl3pPr>
            <a:lvl4pPr marL="1633147" indent="0">
              <a:buNone/>
              <a:defRPr sz="1100"/>
            </a:lvl4pPr>
            <a:lvl5pPr marL="2177527" indent="0">
              <a:buNone/>
              <a:defRPr sz="1100"/>
            </a:lvl5pPr>
            <a:lvl6pPr marL="2721911" indent="0">
              <a:buNone/>
              <a:defRPr sz="1100"/>
            </a:lvl6pPr>
            <a:lvl7pPr marL="3266297" indent="0">
              <a:buNone/>
              <a:defRPr sz="1100"/>
            </a:lvl7pPr>
            <a:lvl8pPr marL="3810677" indent="0">
              <a:buNone/>
              <a:defRPr sz="1100"/>
            </a:lvl8pPr>
            <a:lvl9pPr marL="4355061"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A0B38D7-1DE5-41DE-8B65-024289CA27F3}" type="datetimeFigureOut">
              <a:rPr lang="fr-FR" smtClean="0">
                <a:solidFill>
                  <a:prstClr val="black">
                    <a:tint val="75000"/>
                  </a:prstClr>
                </a:solidFill>
              </a:rPr>
              <a:pPr/>
              <a:t>31/05/2024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31/05/2024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446731" y="274001"/>
            <a:ext cx="2311003" cy="58366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513584" y="274001"/>
            <a:ext cx="6761823" cy="58366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A0B38D7-1DE5-41DE-8B65-024289CA27F3}" type="datetimeFigureOut">
              <a:rPr lang="fr-FR" smtClean="0">
                <a:solidFill>
                  <a:prstClr val="black">
                    <a:tint val="75000"/>
                  </a:prstClr>
                </a:solidFill>
              </a:rPr>
              <a:pPr/>
              <a:t>31/05/2024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med" advTm="4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70368" y="2125021"/>
            <a:ext cx="8730456" cy="1466282"/>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540670" y="3876329"/>
            <a:ext cx="7189788" cy="1748137"/>
          </a:xfrm>
        </p:spPr>
        <p:txBody>
          <a:bodyPr/>
          <a:lstStyle>
            <a:lvl1pPr marL="0" indent="0" algn="ctr">
              <a:buNone/>
              <a:defRPr>
                <a:solidFill>
                  <a:schemeClr val="tx1">
                    <a:tint val="75000"/>
                  </a:schemeClr>
                </a:solidFill>
              </a:defRPr>
            </a:lvl1pPr>
            <a:lvl2pPr marL="543199" indent="0" algn="ctr">
              <a:buNone/>
              <a:defRPr>
                <a:solidFill>
                  <a:schemeClr val="tx1">
                    <a:tint val="75000"/>
                  </a:schemeClr>
                </a:solidFill>
              </a:defRPr>
            </a:lvl2pPr>
            <a:lvl3pPr marL="1086399" indent="0" algn="ctr">
              <a:buNone/>
              <a:defRPr>
                <a:solidFill>
                  <a:schemeClr val="tx1">
                    <a:tint val="75000"/>
                  </a:schemeClr>
                </a:solidFill>
              </a:defRPr>
            </a:lvl3pPr>
            <a:lvl4pPr marL="1629598" indent="0" algn="ctr">
              <a:buNone/>
              <a:defRPr>
                <a:solidFill>
                  <a:schemeClr val="tx1">
                    <a:tint val="75000"/>
                  </a:schemeClr>
                </a:solidFill>
              </a:defRPr>
            </a:lvl4pPr>
            <a:lvl5pPr marL="2172797" indent="0" algn="ctr">
              <a:buNone/>
              <a:defRPr>
                <a:solidFill>
                  <a:schemeClr val="tx1">
                    <a:tint val="75000"/>
                  </a:schemeClr>
                </a:solidFill>
              </a:defRPr>
            </a:lvl5pPr>
            <a:lvl6pPr marL="2715997" indent="0" algn="ctr">
              <a:buNone/>
              <a:defRPr>
                <a:solidFill>
                  <a:schemeClr val="tx1">
                    <a:tint val="75000"/>
                  </a:schemeClr>
                </a:solidFill>
              </a:defRPr>
            </a:lvl6pPr>
            <a:lvl7pPr marL="3259196" indent="0" algn="ctr">
              <a:buNone/>
              <a:defRPr>
                <a:solidFill>
                  <a:schemeClr val="tx1">
                    <a:tint val="75000"/>
                  </a:schemeClr>
                </a:solidFill>
              </a:defRPr>
            </a:lvl7pPr>
            <a:lvl8pPr marL="3802395" indent="0" algn="ctr">
              <a:buNone/>
              <a:defRPr>
                <a:solidFill>
                  <a:schemeClr val="tx1">
                    <a:tint val="75000"/>
                  </a:schemeClr>
                </a:solidFill>
              </a:defRPr>
            </a:lvl8pPr>
            <a:lvl9pPr marL="4345595"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31/05/2024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31/05/2024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11373" y="4395699"/>
            <a:ext cx="8730456" cy="1358608"/>
          </a:xfrm>
        </p:spPr>
        <p:txBody>
          <a:bodyPr anchor="t"/>
          <a:lstStyle>
            <a:lvl1pPr algn="l">
              <a:defRPr sz="48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811373" y="2899333"/>
            <a:ext cx="8730456" cy="1496368"/>
          </a:xfrm>
        </p:spPr>
        <p:txBody>
          <a:bodyPr anchor="b"/>
          <a:lstStyle>
            <a:lvl1pPr marL="0" indent="0">
              <a:buNone/>
              <a:defRPr sz="2400">
                <a:solidFill>
                  <a:schemeClr val="tx1">
                    <a:tint val="75000"/>
                  </a:schemeClr>
                </a:solidFill>
              </a:defRPr>
            </a:lvl1pPr>
            <a:lvl2pPr marL="543199" indent="0">
              <a:buNone/>
              <a:defRPr sz="2100">
                <a:solidFill>
                  <a:schemeClr val="tx1">
                    <a:tint val="75000"/>
                  </a:schemeClr>
                </a:solidFill>
              </a:defRPr>
            </a:lvl2pPr>
            <a:lvl3pPr marL="1086399" indent="0">
              <a:buNone/>
              <a:defRPr sz="1900">
                <a:solidFill>
                  <a:schemeClr val="tx1">
                    <a:tint val="75000"/>
                  </a:schemeClr>
                </a:solidFill>
              </a:defRPr>
            </a:lvl3pPr>
            <a:lvl4pPr marL="1629598" indent="0">
              <a:buNone/>
              <a:defRPr sz="1700">
                <a:solidFill>
                  <a:schemeClr val="tx1">
                    <a:tint val="75000"/>
                  </a:schemeClr>
                </a:solidFill>
              </a:defRPr>
            </a:lvl4pPr>
            <a:lvl5pPr marL="2172797" indent="0">
              <a:buNone/>
              <a:defRPr sz="1700">
                <a:solidFill>
                  <a:schemeClr val="tx1">
                    <a:tint val="75000"/>
                  </a:schemeClr>
                </a:solidFill>
              </a:defRPr>
            </a:lvl5pPr>
            <a:lvl6pPr marL="2715997" indent="0">
              <a:buNone/>
              <a:defRPr sz="1700">
                <a:solidFill>
                  <a:schemeClr val="tx1">
                    <a:tint val="75000"/>
                  </a:schemeClr>
                </a:solidFill>
              </a:defRPr>
            </a:lvl6pPr>
            <a:lvl7pPr marL="3259196" indent="0">
              <a:buNone/>
              <a:defRPr sz="1700">
                <a:solidFill>
                  <a:schemeClr val="tx1">
                    <a:tint val="75000"/>
                  </a:schemeClr>
                </a:solidFill>
              </a:defRPr>
            </a:lvl7pPr>
            <a:lvl8pPr marL="3802395" indent="0">
              <a:buNone/>
              <a:defRPr sz="1700">
                <a:solidFill>
                  <a:schemeClr val="tx1">
                    <a:tint val="75000"/>
                  </a:schemeClr>
                </a:solidFill>
              </a:defRPr>
            </a:lvl8pPr>
            <a:lvl9pPr marL="4345595" indent="0">
              <a:buNone/>
              <a:defRPr sz="17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31/05/2024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513578" y="1596148"/>
            <a:ext cx="4536414"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221163" y="1596148"/>
            <a:ext cx="4536414" cy="4514439"/>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31/05/2024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513578" y="1531224"/>
            <a:ext cx="4538198" cy="638133"/>
          </a:xfrm>
        </p:spPr>
        <p:txBody>
          <a:bodyPr anchor="b"/>
          <a:lstStyle>
            <a:lvl1pPr marL="0" indent="0">
              <a:buNone/>
              <a:defRPr sz="2900" b="1"/>
            </a:lvl1pPr>
            <a:lvl2pPr marL="543199" indent="0">
              <a:buNone/>
              <a:defRPr sz="2400" b="1"/>
            </a:lvl2pPr>
            <a:lvl3pPr marL="1086399" indent="0">
              <a:buNone/>
              <a:defRPr sz="2100" b="1"/>
            </a:lvl3pPr>
            <a:lvl4pPr marL="1629598" indent="0">
              <a:buNone/>
              <a:defRPr sz="1900" b="1"/>
            </a:lvl4pPr>
            <a:lvl5pPr marL="2172797" indent="0">
              <a:buNone/>
              <a:defRPr sz="1900" b="1"/>
            </a:lvl5pPr>
            <a:lvl6pPr marL="2715997" indent="0">
              <a:buNone/>
              <a:defRPr sz="1900" b="1"/>
            </a:lvl6pPr>
            <a:lvl7pPr marL="3259196" indent="0">
              <a:buNone/>
              <a:defRPr sz="1900" b="1"/>
            </a:lvl7pPr>
            <a:lvl8pPr marL="3802395" indent="0">
              <a:buNone/>
              <a:defRPr sz="1900" b="1"/>
            </a:lvl8pPr>
            <a:lvl9pPr marL="4345595" indent="0">
              <a:buNone/>
              <a:defRPr sz="19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513578" y="2169362"/>
            <a:ext cx="4538198" cy="3941227"/>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5217611" y="1531224"/>
            <a:ext cx="4539980" cy="638133"/>
          </a:xfrm>
        </p:spPr>
        <p:txBody>
          <a:bodyPr anchor="b"/>
          <a:lstStyle>
            <a:lvl1pPr marL="0" indent="0">
              <a:buNone/>
              <a:defRPr sz="2900" b="1"/>
            </a:lvl1pPr>
            <a:lvl2pPr marL="543199" indent="0">
              <a:buNone/>
              <a:defRPr sz="2400" b="1"/>
            </a:lvl2pPr>
            <a:lvl3pPr marL="1086399" indent="0">
              <a:buNone/>
              <a:defRPr sz="2100" b="1"/>
            </a:lvl3pPr>
            <a:lvl4pPr marL="1629598" indent="0">
              <a:buNone/>
              <a:defRPr sz="1900" b="1"/>
            </a:lvl4pPr>
            <a:lvl5pPr marL="2172797" indent="0">
              <a:buNone/>
              <a:defRPr sz="1900" b="1"/>
            </a:lvl5pPr>
            <a:lvl6pPr marL="2715997" indent="0">
              <a:buNone/>
              <a:defRPr sz="1900" b="1"/>
            </a:lvl6pPr>
            <a:lvl7pPr marL="3259196" indent="0">
              <a:buNone/>
              <a:defRPr sz="1900" b="1"/>
            </a:lvl7pPr>
            <a:lvl8pPr marL="3802395" indent="0">
              <a:buNone/>
              <a:defRPr sz="1900" b="1"/>
            </a:lvl8pPr>
            <a:lvl9pPr marL="4345595" indent="0">
              <a:buNone/>
              <a:defRPr sz="19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5217611" y="2169362"/>
            <a:ext cx="4539980" cy="3941227"/>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31/05/2024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31/05/2024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31/05/2024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13588" y="272379"/>
            <a:ext cx="3379129" cy="1159091"/>
          </a:xfrm>
        </p:spPr>
        <p:txBody>
          <a:bodyPr anchor="b"/>
          <a:lstStyle>
            <a:lvl1pPr algn="l">
              <a:defRPr sz="2400" b="1"/>
            </a:lvl1pPr>
          </a:lstStyle>
          <a:p>
            <a:r>
              <a:rPr lang="fr-FR" smtClean="0"/>
              <a:t>Cliquez pour modifier le style du titre</a:t>
            </a:r>
            <a:endParaRPr lang="fr-FR"/>
          </a:p>
        </p:txBody>
      </p:sp>
      <p:sp>
        <p:nvSpPr>
          <p:cNvPr id="3" name="Espace réservé du contenu 2"/>
          <p:cNvSpPr>
            <a:spLocks noGrp="1"/>
          </p:cNvSpPr>
          <p:nvPr>
            <p:ph idx="1"/>
          </p:nvPr>
        </p:nvSpPr>
        <p:spPr>
          <a:xfrm>
            <a:off x="4015749" y="272357"/>
            <a:ext cx="5741844" cy="5838209"/>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513588" y="1431467"/>
            <a:ext cx="3379129" cy="4679118"/>
          </a:xfrm>
        </p:spPr>
        <p:txBody>
          <a:bodyPr/>
          <a:lstStyle>
            <a:lvl1pPr marL="0" indent="0">
              <a:buNone/>
              <a:defRPr sz="1700"/>
            </a:lvl1pPr>
            <a:lvl2pPr marL="543199" indent="0">
              <a:buNone/>
              <a:defRPr sz="1400"/>
            </a:lvl2pPr>
            <a:lvl3pPr marL="1086399" indent="0">
              <a:buNone/>
              <a:defRPr sz="1200"/>
            </a:lvl3pPr>
            <a:lvl4pPr marL="1629598" indent="0">
              <a:buNone/>
              <a:defRPr sz="1100"/>
            </a:lvl4pPr>
            <a:lvl5pPr marL="2172797" indent="0">
              <a:buNone/>
              <a:defRPr sz="1100"/>
            </a:lvl5pPr>
            <a:lvl6pPr marL="2715997" indent="0">
              <a:buNone/>
              <a:defRPr sz="1100"/>
            </a:lvl6pPr>
            <a:lvl7pPr marL="3259196" indent="0">
              <a:buNone/>
              <a:defRPr sz="1100"/>
            </a:lvl7pPr>
            <a:lvl8pPr marL="3802395" indent="0">
              <a:buNone/>
              <a:defRPr sz="1100"/>
            </a:lvl8pPr>
            <a:lvl9pPr marL="4345595"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31/05/2024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013235" y="4788376"/>
            <a:ext cx="6162675" cy="565296"/>
          </a:xfrm>
        </p:spPr>
        <p:txBody>
          <a:bodyPr anchor="b"/>
          <a:lstStyle>
            <a:lvl1pPr algn="l">
              <a:defRPr sz="24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013235" y="611239"/>
            <a:ext cx="6162675" cy="4104323"/>
          </a:xfrm>
        </p:spPr>
        <p:txBody>
          <a:bodyPr/>
          <a:lstStyle>
            <a:lvl1pPr marL="0" indent="0">
              <a:buNone/>
              <a:defRPr sz="3800"/>
            </a:lvl1pPr>
            <a:lvl2pPr marL="543199" indent="0">
              <a:buNone/>
              <a:defRPr sz="3300"/>
            </a:lvl2pPr>
            <a:lvl3pPr marL="1086399" indent="0">
              <a:buNone/>
              <a:defRPr sz="2900"/>
            </a:lvl3pPr>
            <a:lvl4pPr marL="1629598" indent="0">
              <a:buNone/>
              <a:defRPr sz="2400"/>
            </a:lvl4pPr>
            <a:lvl5pPr marL="2172797" indent="0">
              <a:buNone/>
              <a:defRPr sz="2400"/>
            </a:lvl5pPr>
            <a:lvl6pPr marL="2715997" indent="0">
              <a:buNone/>
              <a:defRPr sz="2400"/>
            </a:lvl6pPr>
            <a:lvl7pPr marL="3259196" indent="0">
              <a:buNone/>
              <a:defRPr sz="2400"/>
            </a:lvl7pPr>
            <a:lvl8pPr marL="3802395" indent="0">
              <a:buNone/>
              <a:defRPr sz="2400"/>
            </a:lvl8pPr>
            <a:lvl9pPr marL="4345595" indent="0">
              <a:buNone/>
              <a:defRPr sz="2400"/>
            </a:lvl9pPr>
          </a:lstStyle>
          <a:p>
            <a:endParaRPr lang="fr-FR"/>
          </a:p>
        </p:txBody>
      </p:sp>
      <p:sp>
        <p:nvSpPr>
          <p:cNvPr id="4" name="Espace réservé du texte 3"/>
          <p:cNvSpPr>
            <a:spLocks noGrp="1"/>
          </p:cNvSpPr>
          <p:nvPr>
            <p:ph type="body" sz="half" idx="2"/>
          </p:nvPr>
        </p:nvSpPr>
        <p:spPr>
          <a:xfrm>
            <a:off x="2013235" y="5353672"/>
            <a:ext cx="6162675" cy="802812"/>
          </a:xfrm>
        </p:spPr>
        <p:txBody>
          <a:bodyPr/>
          <a:lstStyle>
            <a:lvl1pPr marL="0" indent="0">
              <a:buNone/>
              <a:defRPr sz="1700"/>
            </a:lvl1pPr>
            <a:lvl2pPr marL="543199" indent="0">
              <a:buNone/>
              <a:defRPr sz="1400"/>
            </a:lvl2pPr>
            <a:lvl3pPr marL="1086399" indent="0">
              <a:buNone/>
              <a:defRPr sz="1200"/>
            </a:lvl3pPr>
            <a:lvl4pPr marL="1629598" indent="0">
              <a:buNone/>
              <a:defRPr sz="1100"/>
            </a:lvl4pPr>
            <a:lvl5pPr marL="2172797" indent="0">
              <a:buNone/>
              <a:defRPr sz="1100"/>
            </a:lvl5pPr>
            <a:lvl6pPr marL="2715997" indent="0">
              <a:buNone/>
              <a:defRPr sz="1100"/>
            </a:lvl6pPr>
            <a:lvl7pPr marL="3259196" indent="0">
              <a:buNone/>
              <a:defRPr sz="1100"/>
            </a:lvl7pPr>
            <a:lvl8pPr marL="3802395" indent="0">
              <a:buNone/>
              <a:defRPr sz="1100"/>
            </a:lvl8pPr>
            <a:lvl9pPr marL="4345595" indent="0">
              <a:buNone/>
              <a:defRPr sz="11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31/05/2024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31/05/2024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446565" y="273941"/>
            <a:ext cx="2311004" cy="58366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513579" y="273941"/>
            <a:ext cx="6761823" cy="58366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31/05/2024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513596" y="274146"/>
            <a:ext cx="9244013" cy="1140091"/>
          </a:xfrm>
          <a:prstGeom prst="rect">
            <a:avLst/>
          </a:prstGeom>
        </p:spPr>
        <p:txBody>
          <a:bodyPr vert="horz" lIns="108875" tIns="54433" rIns="108875" bIns="54433"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513596" y="1596300"/>
            <a:ext cx="9244013" cy="4514439"/>
          </a:xfrm>
          <a:prstGeom prst="rect">
            <a:avLst/>
          </a:prstGeom>
        </p:spPr>
        <p:txBody>
          <a:bodyPr vert="horz" lIns="108875" tIns="54433" rIns="108875" bIns="54433"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513730" y="6340227"/>
            <a:ext cx="2396595" cy="364195"/>
          </a:xfrm>
          <a:prstGeom prst="rect">
            <a:avLst/>
          </a:prstGeom>
        </p:spPr>
        <p:txBody>
          <a:bodyPr vert="horz" lIns="108875" tIns="54433" rIns="108875" bIns="54433" rtlCol="0" anchor="ctr"/>
          <a:lstStyle>
            <a:lvl1pPr algn="l">
              <a:defRPr sz="1500">
                <a:solidFill>
                  <a:schemeClr val="tx1">
                    <a:tint val="75000"/>
                  </a:schemeClr>
                </a:solidFill>
              </a:defRPr>
            </a:lvl1pPr>
          </a:lstStyle>
          <a:p>
            <a:fld id="{FA0B38D7-1DE5-41DE-8B65-024289CA27F3}" type="datetimeFigureOut">
              <a:rPr lang="fr-FR" smtClean="0">
                <a:solidFill>
                  <a:prstClr val="black">
                    <a:tint val="75000"/>
                  </a:prstClr>
                </a:solidFill>
              </a:rPr>
              <a:pPr/>
              <a:t>31/05/2024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509474" y="6340227"/>
            <a:ext cx="3252523" cy="364195"/>
          </a:xfrm>
          <a:prstGeom prst="rect">
            <a:avLst/>
          </a:prstGeom>
        </p:spPr>
        <p:txBody>
          <a:bodyPr vert="horz" lIns="108875" tIns="54433" rIns="108875" bIns="54433" rtlCol="0" anchor="ctr"/>
          <a:lstStyle>
            <a:lvl1pPr algn="ctr">
              <a:defRPr sz="15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7361148" y="6340227"/>
            <a:ext cx="2396595" cy="364195"/>
          </a:xfrm>
          <a:prstGeom prst="rect">
            <a:avLst/>
          </a:prstGeom>
        </p:spPr>
        <p:txBody>
          <a:bodyPr vert="horz" lIns="108875" tIns="54433" rIns="108875" bIns="54433" rtlCol="0" anchor="ctr"/>
          <a:lstStyle>
            <a:lvl1pPr algn="r">
              <a:defRPr sz="1500">
                <a:solidFill>
                  <a:schemeClr val="tx1">
                    <a:tint val="75000"/>
                  </a:schemeClr>
                </a:solidFill>
              </a:defRPr>
            </a:lvl1pPr>
          </a:lstStyle>
          <a:p>
            <a:fld id="{729C7B30-DED1-4A29-94F9-42C7DECC1CE1}"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ransition spd="med" advTm="4000">
    <p:random/>
  </p:transition>
  <p:txStyles>
    <p:titleStyle>
      <a:lvl1pPr algn="ctr" defTabSz="1088765" rtl="0" eaLnBrk="1" latinLnBrk="0" hangingPunct="1">
        <a:spcBef>
          <a:spcPct val="0"/>
        </a:spcBef>
        <a:buNone/>
        <a:defRPr sz="5300" kern="1200">
          <a:solidFill>
            <a:schemeClr val="tx1"/>
          </a:solidFill>
          <a:latin typeface="+mj-lt"/>
          <a:ea typeface="+mj-ea"/>
          <a:cs typeface="+mj-cs"/>
        </a:defRPr>
      </a:lvl1pPr>
    </p:titleStyle>
    <p:bodyStyle>
      <a:lvl1pPr marL="408297" indent="-408297" algn="l" defTabSz="1088765"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84620" indent="-340241" algn="l" defTabSz="1088765"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60955" indent="-272200" algn="l" defTabSz="1088765"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905337" indent="-272200" algn="l" defTabSz="1088765"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49720" indent="-272200" algn="l" defTabSz="1088765"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94113" indent="-272200" algn="l" defTabSz="1088765"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8487" indent="-272200" algn="l" defTabSz="1088765"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869" indent="-272200" algn="l" defTabSz="1088765"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7251" indent="-272200" algn="l" defTabSz="1088765"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fr-FR"/>
      </a:defPPr>
      <a:lvl1pPr marL="0" algn="l" defTabSz="1088765" rtl="0" eaLnBrk="1" latinLnBrk="0" hangingPunct="1">
        <a:defRPr sz="2100" kern="1200">
          <a:solidFill>
            <a:schemeClr val="tx1"/>
          </a:solidFill>
          <a:latin typeface="+mn-lt"/>
          <a:ea typeface="+mn-ea"/>
          <a:cs typeface="+mn-cs"/>
        </a:defRPr>
      </a:lvl1pPr>
      <a:lvl2pPr marL="544389" algn="l" defTabSz="1088765" rtl="0" eaLnBrk="1" latinLnBrk="0" hangingPunct="1">
        <a:defRPr sz="2100" kern="1200">
          <a:solidFill>
            <a:schemeClr val="tx1"/>
          </a:solidFill>
          <a:latin typeface="+mn-lt"/>
          <a:ea typeface="+mn-ea"/>
          <a:cs typeface="+mn-cs"/>
        </a:defRPr>
      </a:lvl2pPr>
      <a:lvl3pPr marL="1088765" algn="l" defTabSz="1088765" rtl="0" eaLnBrk="1" latinLnBrk="0" hangingPunct="1">
        <a:defRPr sz="2100" kern="1200">
          <a:solidFill>
            <a:schemeClr val="tx1"/>
          </a:solidFill>
          <a:latin typeface="+mn-lt"/>
          <a:ea typeface="+mn-ea"/>
          <a:cs typeface="+mn-cs"/>
        </a:defRPr>
      </a:lvl3pPr>
      <a:lvl4pPr marL="1633147" algn="l" defTabSz="1088765" rtl="0" eaLnBrk="1" latinLnBrk="0" hangingPunct="1">
        <a:defRPr sz="2100" kern="1200">
          <a:solidFill>
            <a:schemeClr val="tx1"/>
          </a:solidFill>
          <a:latin typeface="+mn-lt"/>
          <a:ea typeface="+mn-ea"/>
          <a:cs typeface="+mn-cs"/>
        </a:defRPr>
      </a:lvl4pPr>
      <a:lvl5pPr marL="2177527" algn="l" defTabSz="1088765" rtl="0" eaLnBrk="1" latinLnBrk="0" hangingPunct="1">
        <a:defRPr sz="2100" kern="1200">
          <a:solidFill>
            <a:schemeClr val="tx1"/>
          </a:solidFill>
          <a:latin typeface="+mn-lt"/>
          <a:ea typeface="+mn-ea"/>
          <a:cs typeface="+mn-cs"/>
        </a:defRPr>
      </a:lvl5pPr>
      <a:lvl6pPr marL="2721911" algn="l" defTabSz="1088765" rtl="0" eaLnBrk="1" latinLnBrk="0" hangingPunct="1">
        <a:defRPr sz="2100" kern="1200">
          <a:solidFill>
            <a:schemeClr val="tx1"/>
          </a:solidFill>
          <a:latin typeface="+mn-lt"/>
          <a:ea typeface="+mn-ea"/>
          <a:cs typeface="+mn-cs"/>
        </a:defRPr>
      </a:lvl6pPr>
      <a:lvl7pPr marL="3266297" algn="l" defTabSz="1088765" rtl="0" eaLnBrk="1" latinLnBrk="0" hangingPunct="1">
        <a:defRPr sz="2100" kern="1200">
          <a:solidFill>
            <a:schemeClr val="tx1"/>
          </a:solidFill>
          <a:latin typeface="+mn-lt"/>
          <a:ea typeface="+mn-ea"/>
          <a:cs typeface="+mn-cs"/>
        </a:defRPr>
      </a:lvl7pPr>
      <a:lvl8pPr marL="3810677" algn="l" defTabSz="1088765" rtl="0" eaLnBrk="1" latinLnBrk="0" hangingPunct="1">
        <a:defRPr sz="2100" kern="1200">
          <a:solidFill>
            <a:schemeClr val="tx1"/>
          </a:solidFill>
          <a:latin typeface="+mn-lt"/>
          <a:ea typeface="+mn-ea"/>
          <a:cs typeface="+mn-cs"/>
        </a:defRPr>
      </a:lvl8pPr>
      <a:lvl9pPr marL="4355061" algn="l" defTabSz="1088765" rtl="0" eaLnBrk="1" latinLnBrk="0" hangingPunct="1">
        <a:defRPr sz="2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513567" y="273961"/>
            <a:ext cx="9244013" cy="1140090"/>
          </a:xfrm>
          <a:prstGeom prst="rect">
            <a:avLst/>
          </a:prstGeom>
        </p:spPr>
        <p:txBody>
          <a:bodyPr vert="horz" lIns="108640" tIns="54320" rIns="108640" bIns="543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513567" y="1596148"/>
            <a:ext cx="9244013" cy="4514439"/>
          </a:xfrm>
          <a:prstGeom prst="rect">
            <a:avLst/>
          </a:prstGeom>
        </p:spPr>
        <p:txBody>
          <a:bodyPr vert="horz" lIns="108640" tIns="54320" rIns="108640" bIns="543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513578" y="6340178"/>
            <a:ext cx="2396595" cy="364195"/>
          </a:xfrm>
          <a:prstGeom prst="rect">
            <a:avLst/>
          </a:prstGeom>
        </p:spPr>
        <p:txBody>
          <a:bodyPr vert="horz" lIns="108640" tIns="54320" rIns="108640" bIns="54320" rtlCol="0" anchor="ctr"/>
          <a:lstStyle>
            <a:lvl1pPr algn="l">
              <a:defRPr sz="1400">
                <a:solidFill>
                  <a:schemeClr val="tx1">
                    <a:tint val="75000"/>
                  </a:schemeClr>
                </a:solidFill>
              </a:defRPr>
            </a:lvl1pPr>
          </a:lstStyle>
          <a:p>
            <a:pPr defTabSz="1086399"/>
            <a:fld id="{0B1522B7-8342-4AA7-9877-C4ACC596860F}" type="datetimeFigureOut">
              <a:rPr lang="fr-FR" smtClean="0">
                <a:solidFill>
                  <a:prstClr val="black">
                    <a:tint val="75000"/>
                  </a:prstClr>
                </a:solidFill>
              </a:rPr>
              <a:pPr defTabSz="1086399"/>
              <a:t>31/05/2024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509325" y="6340178"/>
            <a:ext cx="3252523" cy="364195"/>
          </a:xfrm>
          <a:prstGeom prst="rect">
            <a:avLst/>
          </a:prstGeom>
        </p:spPr>
        <p:txBody>
          <a:bodyPr vert="horz" lIns="108640" tIns="54320" rIns="108640" bIns="54320" rtlCol="0" anchor="ctr"/>
          <a:lstStyle>
            <a:lvl1pPr algn="ctr">
              <a:defRPr sz="1400">
                <a:solidFill>
                  <a:schemeClr val="tx1">
                    <a:tint val="75000"/>
                  </a:schemeClr>
                </a:solidFill>
              </a:defRPr>
            </a:lvl1pPr>
          </a:lstStyle>
          <a:p>
            <a:pPr defTabSz="1086399"/>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7360995" y="6340178"/>
            <a:ext cx="2396595" cy="364195"/>
          </a:xfrm>
          <a:prstGeom prst="rect">
            <a:avLst/>
          </a:prstGeom>
        </p:spPr>
        <p:txBody>
          <a:bodyPr vert="horz" lIns="108640" tIns="54320" rIns="108640" bIns="54320" rtlCol="0" anchor="ctr"/>
          <a:lstStyle>
            <a:lvl1pPr algn="r">
              <a:defRPr sz="1400">
                <a:solidFill>
                  <a:schemeClr val="tx1">
                    <a:tint val="75000"/>
                  </a:schemeClr>
                </a:solidFill>
              </a:defRPr>
            </a:lvl1pPr>
          </a:lstStyle>
          <a:p>
            <a:pPr defTabSz="1086399"/>
            <a:fld id="{E9819251-18C8-43CD-B964-69BDD9584F36}" type="slidenum">
              <a:rPr lang="fr-FR" smtClean="0">
                <a:solidFill>
                  <a:prstClr val="black">
                    <a:tint val="75000"/>
                  </a:prstClr>
                </a:solidFill>
              </a:rPr>
              <a:pPr defTabSz="1086399"/>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ransition spd="slow" advTm="4000">
    <p:dissolve/>
  </p:transition>
  <p:txStyles>
    <p:titleStyle>
      <a:lvl1pPr algn="ctr" defTabSz="1086399" rtl="0" eaLnBrk="1" latinLnBrk="0" hangingPunct="1">
        <a:spcBef>
          <a:spcPct val="0"/>
        </a:spcBef>
        <a:buNone/>
        <a:defRPr sz="5200" kern="1200">
          <a:solidFill>
            <a:schemeClr val="tx1"/>
          </a:solidFill>
          <a:latin typeface="+mj-lt"/>
          <a:ea typeface="+mj-ea"/>
          <a:cs typeface="+mj-cs"/>
        </a:defRPr>
      </a:lvl1pPr>
    </p:titleStyle>
    <p:bodyStyle>
      <a:lvl1pPr marL="407399" indent="-407399" algn="l" defTabSz="1086399"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82699" indent="-339500" algn="l" defTabSz="1086399"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57998" indent="-271600" algn="l" defTabSz="1086399"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901198" indent="-271600" algn="l" defTabSz="1086399"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44397" indent="-271600" algn="l" defTabSz="1086399"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87596" indent="-271600" algn="l" defTabSz="1086399"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0796" indent="-271600" algn="l" defTabSz="1086399"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73995" indent="-271600" algn="l" defTabSz="1086399"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17194" indent="-271600" algn="l" defTabSz="1086399"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fr-FR"/>
      </a:defPPr>
      <a:lvl1pPr marL="0" algn="l" defTabSz="1086399" rtl="0" eaLnBrk="1" latinLnBrk="0" hangingPunct="1">
        <a:defRPr sz="2100" kern="1200">
          <a:solidFill>
            <a:schemeClr val="tx1"/>
          </a:solidFill>
          <a:latin typeface="+mn-lt"/>
          <a:ea typeface="+mn-ea"/>
          <a:cs typeface="+mn-cs"/>
        </a:defRPr>
      </a:lvl1pPr>
      <a:lvl2pPr marL="543199" algn="l" defTabSz="1086399" rtl="0" eaLnBrk="1" latinLnBrk="0" hangingPunct="1">
        <a:defRPr sz="2100" kern="1200">
          <a:solidFill>
            <a:schemeClr val="tx1"/>
          </a:solidFill>
          <a:latin typeface="+mn-lt"/>
          <a:ea typeface="+mn-ea"/>
          <a:cs typeface="+mn-cs"/>
        </a:defRPr>
      </a:lvl2pPr>
      <a:lvl3pPr marL="1086399" algn="l" defTabSz="1086399" rtl="0" eaLnBrk="1" latinLnBrk="0" hangingPunct="1">
        <a:defRPr sz="2100" kern="1200">
          <a:solidFill>
            <a:schemeClr val="tx1"/>
          </a:solidFill>
          <a:latin typeface="+mn-lt"/>
          <a:ea typeface="+mn-ea"/>
          <a:cs typeface="+mn-cs"/>
        </a:defRPr>
      </a:lvl3pPr>
      <a:lvl4pPr marL="1629598" algn="l" defTabSz="1086399" rtl="0" eaLnBrk="1" latinLnBrk="0" hangingPunct="1">
        <a:defRPr sz="2100" kern="1200">
          <a:solidFill>
            <a:schemeClr val="tx1"/>
          </a:solidFill>
          <a:latin typeface="+mn-lt"/>
          <a:ea typeface="+mn-ea"/>
          <a:cs typeface="+mn-cs"/>
        </a:defRPr>
      </a:lvl4pPr>
      <a:lvl5pPr marL="2172797" algn="l" defTabSz="1086399" rtl="0" eaLnBrk="1" latinLnBrk="0" hangingPunct="1">
        <a:defRPr sz="2100" kern="1200">
          <a:solidFill>
            <a:schemeClr val="tx1"/>
          </a:solidFill>
          <a:latin typeface="+mn-lt"/>
          <a:ea typeface="+mn-ea"/>
          <a:cs typeface="+mn-cs"/>
        </a:defRPr>
      </a:lvl5pPr>
      <a:lvl6pPr marL="2715997" algn="l" defTabSz="1086399" rtl="0" eaLnBrk="1" latinLnBrk="0" hangingPunct="1">
        <a:defRPr sz="2100" kern="1200">
          <a:solidFill>
            <a:schemeClr val="tx1"/>
          </a:solidFill>
          <a:latin typeface="+mn-lt"/>
          <a:ea typeface="+mn-ea"/>
          <a:cs typeface="+mn-cs"/>
        </a:defRPr>
      </a:lvl6pPr>
      <a:lvl7pPr marL="3259196" algn="l" defTabSz="1086399" rtl="0" eaLnBrk="1" latinLnBrk="0" hangingPunct="1">
        <a:defRPr sz="2100" kern="1200">
          <a:solidFill>
            <a:schemeClr val="tx1"/>
          </a:solidFill>
          <a:latin typeface="+mn-lt"/>
          <a:ea typeface="+mn-ea"/>
          <a:cs typeface="+mn-cs"/>
        </a:defRPr>
      </a:lvl7pPr>
      <a:lvl8pPr marL="3802395" algn="l" defTabSz="1086399" rtl="0" eaLnBrk="1" latinLnBrk="0" hangingPunct="1">
        <a:defRPr sz="2100" kern="1200">
          <a:solidFill>
            <a:schemeClr val="tx1"/>
          </a:solidFill>
          <a:latin typeface="+mn-lt"/>
          <a:ea typeface="+mn-ea"/>
          <a:cs typeface="+mn-cs"/>
        </a:defRPr>
      </a:lvl8pPr>
      <a:lvl9pPr marL="4345595" algn="l" defTabSz="108639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79.gif"/><Relationship Id="rId7" Type="http://schemas.openxmlformats.org/officeDocument/2006/relationships/image" Target="../media/image82.gif"/><Relationship Id="rId2" Type="http://schemas.openxmlformats.org/officeDocument/2006/relationships/image" Target="../media/image78.jpeg"/><Relationship Id="rId1" Type="http://schemas.openxmlformats.org/officeDocument/2006/relationships/slideLayout" Target="../slideLayouts/slideLayout18.xml"/><Relationship Id="rId6" Type="http://schemas.openxmlformats.org/officeDocument/2006/relationships/image" Target="../media/image81.jpeg"/><Relationship Id="rId5" Type="http://schemas.openxmlformats.org/officeDocument/2006/relationships/image" Target="../media/image4.jpeg"/><Relationship Id="rId4" Type="http://schemas.openxmlformats.org/officeDocument/2006/relationships/image" Target="../media/image80.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58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1600000">
            <a:off x="3384000" y="396000"/>
            <a:ext cx="4140000" cy="3672022"/>
          </a:xfrm>
          <a:prstGeom prst="rect">
            <a:avLst/>
          </a:prstGeom>
          <a:noFill/>
        </p:spPr>
        <p:txBody>
          <a:bodyPr wrap="none" lIns="91301" tIns="45650" rIns="91301" bIns="45650" rtlCol="0">
            <a:prstTxWarp prst="textArchUpPour">
              <a:avLst/>
            </a:prstTxWarp>
            <a:spAutoFit/>
          </a:bodyPr>
          <a:lstStyle/>
          <a:p>
            <a:r>
              <a:rPr lang="fr-FR" sz="8800" dirty="0" smtClean="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rPr>
              <a:t>L’instant</a:t>
            </a:r>
            <a:endParaRPr lang="fr-FR" sz="8800" dirty="0">
              <a:ln w="76200">
                <a:gradFill>
                  <a:gsLst>
                    <a:gs pos="0">
                      <a:srgbClr val="000082"/>
                    </a:gs>
                    <a:gs pos="30000">
                      <a:srgbClr val="66008F"/>
                    </a:gs>
                    <a:gs pos="64999">
                      <a:srgbClr val="BA0066"/>
                    </a:gs>
                    <a:gs pos="89999">
                      <a:srgbClr val="FF0000"/>
                    </a:gs>
                    <a:gs pos="100000">
                      <a:srgbClr val="FF8200"/>
                    </a:gs>
                  </a:gsLst>
                  <a:lin ang="5400000" scaled="0"/>
                </a:gradFill>
              </a:ln>
              <a:solidFill>
                <a:prstClr val="white"/>
              </a:solidFill>
              <a:latin typeface="Broadway" pitchFamily="82" charset="0"/>
            </a:endParaRPr>
          </a:p>
        </p:txBody>
      </p:sp>
      <p:sp>
        <p:nvSpPr>
          <p:cNvPr id="3" name="ZoneTexte 2"/>
          <p:cNvSpPr txBox="1">
            <a:spLocks noChangeAspect="1"/>
          </p:cNvSpPr>
          <p:nvPr/>
        </p:nvSpPr>
        <p:spPr>
          <a:xfrm rot="21600000">
            <a:off x="151" y="3996333"/>
            <a:ext cx="10270973" cy="2879691"/>
          </a:xfrm>
          <a:prstGeom prst="rect">
            <a:avLst/>
          </a:prstGeom>
          <a:noFill/>
        </p:spPr>
        <p:txBody>
          <a:bodyPr wrap="none" lIns="91301" tIns="45650" rIns="91301" bIns="45650" rtlCol="0">
            <a:prstTxWarp prst="textPlain">
              <a:avLst/>
            </a:prstTxWarp>
            <a:spAutoFit/>
          </a:bodyPr>
          <a:lstStyle/>
          <a:p>
            <a:pPr algn="ctr"/>
            <a:r>
              <a:rPr lang="fr-FR" sz="5900" dirty="0" smtClean="0">
                <a:ln w="47625">
                  <a:solidFill>
                    <a:srgbClr val="C00000"/>
                  </a:solidFill>
                </a:ln>
                <a:blipFill>
                  <a:blip r:embed="rId4"/>
                  <a:stretch>
                    <a:fillRect/>
                  </a:stretch>
                </a:blipFill>
                <a:latin typeface="Broadway" pitchFamily="82" charset="0"/>
              </a:rPr>
              <a:t> </a:t>
            </a:r>
            <a:r>
              <a:rPr lang="fr-FR" sz="5900" dirty="0" smtClean="0">
                <a:ln w="47625">
                  <a:solidFill>
                    <a:schemeClr val="tx1"/>
                  </a:solidFill>
                </a:ln>
                <a:blipFill>
                  <a:blip r:embed="rId5"/>
                  <a:stretch>
                    <a:fillRect/>
                  </a:stretch>
                </a:blipFill>
                <a:latin typeface="Broadway" pitchFamily="82" charset="0"/>
              </a:rPr>
              <a:t> </a:t>
            </a:r>
            <a:r>
              <a:rPr lang="fr-FR" sz="5900" dirty="0" smtClean="0">
                <a:ln w="53975">
                  <a:solidFill>
                    <a:schemeClr val="tx1"/>
                  </a:solidFill>
                </a:ln>
                <a:blipFill>
                  <a:blip r:embed="rId6"/>
                  <a:stretch>
                    <a:fillRect/>
                  </a:stretch>
                </a:blipFill>
                <a:latin typeface="Broadway" pitchFamily="82" charset="0"/>
              </a:rPr>
              <a:t>Cave  historique  des</a:t>
            </a:r>
          </a:p>
          <a:p>
            <a:pPr algn="ctr"/>
            <a:r>
              <a:rPr lang="fr-FR" sz="5900" dirty="0" smtClean="0">
                <a:ln w="53975">
                  <a:solidFill>
                    <a:schemeClr val="tx1"/>
                  </a:solidFill>
                </a:ln>
                <a:blipFill>
                  <a:blip r:embed="rId6"/>
                  <a:stretch>
                    <a:fillRect/>
                  </a:stretch>
                </a:blipFill>
                <a:latin typeface="Broadway" pitchFamily="82" charset="0"/>
              </a:rPr>
              <a:t> hospices  de  Strasbourg </a:t>
            </a:r>
            <a:endParaRPr lang="fr-FR" sz="5900" dirty="0">
              <a:ln w="53975">
                <a:solidFill>
                  <a:schemeClr val="tx1"/>
                </a:solidFill>
              </a:ln>
              <a:blipFill>
                <a:blip r:embed="rId6"/>
                <a:stretch>
                  <a:fillRect/>
                </a:stretch>
              </a:blipFill>
              <a:latin typeface="Broadway" pitchFamily="82" charset="0"/>
            </a:endParaRPr>
          </a:p>
        </p:txBody>
      </p:sp>
      <p:sp>
        <p:nvSpPr>
          <p:cNvPr id="4" name="Rectangle 3"/>
          <p:cNvSpPr/>
          <p:nvPr/>
        </p:nvSpPr>
        <p:spPr>
          <a:xfrm>
            <a:off x="72000" y="72000"/>
            <a:ext cx="3191346" cy="2585281"/>
          </a:xfrm>
          <a:prstGeom prst="rect">
            <a:avLst/>
          </a:prstGeom>
        </p:spPr>
        <p:txBody>
          <a:bodyPr wrap="square" lIns="121875" tIns="60939" rIns="121875" bIns="60939">
            <a:spAutoFit/>
          </a:bodyPr>
          <a:lstStyle/>
          <a:p>
            <a:pPr algn="ctr"/>
            <a:r>
              <a:rPr lang="fr-FR" sz="3200" b="1" dirty="0" smtClean="0">
                <a:solidFill>
                  <a:schemeClr val="bg1"/>
                </a:solidFill>
                <a:latin typeface="Chiller" pitchFamily="82" charset="0"/>
              </a:rPr>
              <a:t>L’inexactitude n’existe pas en photographie. </a:t>
            </a:r>
          </a:p>
          <a:p>
            <a:pPr algn="ctr"/>
            <a:r>
              <a:rPr lang="fr-FR" sz="3200" b="1" dirty="0" smtClean="0">
                <a:solidFill>
                  <a:schemeClr val="bg1"/>
                </a:solidFill>
                <a:latin typeface="Chiller" pitchFamily="82" charset="0"/>
              </a:rPr>
              <a:t>Toutes les photos sont exactes. Aucune </a:t>
            </a:r>
          </a:p>
          <a:p>
            <a:pPr algn="ctr"/>
            <a:r>
              <a:rPr lang="fr-FR" sz="3200" b="1" dirty="0" smtClean="0">
                <a:solidFill>
                  <a:schemeClr val="bg1"/>
                </a:solidFill>
                <a:latin typeface="Chiller" pitchFamily="82" charset="0"/>
              </a:rPr>
              <a:t>d’elles n’est la vérité.</a:t>
            </a:r>
          </a:p>
        </p:txBody>
      </p:sp>
      <p:sp>
        <p:nvSpPr>
          <p:cNvPr id="5" name="ZoneTexte 4"/>
          <p:cNvSpPr txBox="1"/>
          <p:nvPr/>
        </p:nvSpPr>
        <p:spPr>
          <a:xfrm>
            <a:off x="8015882" y="468000"/>
            <a:ext cx="1802606" cy="1477186"/>
          </a:xfrm>
          <a:prstGeom prst="rect">
            <a:avLst/>
          </a:prstGeom>
          <a:noFill/>
        </p:spPr>
        <p:txBody>
          <a:bodyPr wrap="square" lIns="91301" tIns="45650" rIns="91301" bIns="45650" rtlCol="0">
            <a:spAutoFit/>
          </a:bodyPr>
          <a:lstStyle/>
          <a:p>
            <a:pPr algn="ctr"/>
            <a:r>
              <a:rPr lang="fr-FR" sz="1800" b="1" dirty="0" smtClean="0">
                <a:ln w="1905">
                  <a:noFill/>
                </a:ln>
                <a:solidFill>
                  <a:schemeClr val="bg1"/>
                </a:solidFill>
                <a:latin typeface="Courgette" pitchFamily="2" charset="0"/>
              </a:rPr>
              <a:t>Photos  prises par différents randonneurs  </a:t>
            </a:r>
          </a:p>
          <a:p>
            <a:pPr algn="ctr"/>
            <a:r>
              <a:rPr lang="fr-FR" sz="1800" b="1" dirty="0" smtClean="0">
                <a:ln w="1905">
                  <a:noFill/>
                </a:ln>
                <a:solidFill>
                  <a:schemeClr val="bg1"/>
                </a:solidFill>
                <a:latin typeface="Courgette" pitchFamily="2" charset="0"/>
              </a:rPr>
              <a:t> pour  le  plaisir  du  partage</a:t>
            </a:r>
            <a:r>
              <a:rPr lang="fr-FR" sz="1400" b="1" dirty="0" smtClean="0">
                <a:ln w="1905">
                  <a:noFill/>
                </a:ln>
                <a:solidFill>
                  <a:schemeClr val="bg1"/>
                </a:solidFill>
                <a:latin typeface="Courgette" pitchFamily="2" charset="0"/>
              </a:rPr>
              <a:t>  </a:t>
            </a:r>
            <a:endParaRPr lang="fr-FR" sz="1400" b="1" dirty="0">
              <a:ln w="1905">
                <a:noFill/>
              </a:ln>
              <a:solidFill>
                <a:schemeClr val="bg1"/>
              </a:solidFill>
              <a:latin typeface="Courgette" pitchFamily="2" charset="0"/>
            </a:endParaRPr>
          </a:p>
        </p:txBody>
      </p:sp>
      <p:pic>
        <p:nvPicPr>
          <p:cNvPr id="6" name="Image 5" descr="0a000004-.gif"/>
          <p:cNvPicPr>
            <a:picLocks noChangeAspect="1"/>
          </p:cNvPicPr>
          <p:nvPr/>
        </p:nvPicPr>
        <p:blipFill>
          <a:blip r:embed="rId7" cstate="print"/>
          <a:stretch>
            <a:fillRect/>
          </a:stretch>
        </p:blipFill>
        <p:spPr>
          <a:xfrm>
            <a:off x="4445553" y="1872000"/>
            <a:ext cx="1981698" cy="1757927"/>
          </a:xfrm>
          <a:prstGeom prst="rect">
            <a:avLst/>
          </a:prstGeom>
        </p:spPr>
      </p:pic>
      <p:pic>
        <p:nvPicPr>
          <p:cNvPr id="7" name="Image 6" descr="logo.png"/>
          <p:cNvPicPr>
            <a:picLocks noChangeAspect="1"/>
          </p:cNvPicPr>
          <p:nvPr/>
        </p:nvPicPr>
        <p:blipFill>
          <a:blip r:embed="rId8" cstate="print"/>
          <a:stretch>
            <a:fillRect/>
          </a:stretch>
        </p:blipFill>
        <p:spPr>
          <a:xfrm>
            <a:off x="3695402" y="2376000"/>
            <a:ext cx="828000" cy="828000"/>
          </a:xfrm>
          <a:prstGeom prst="rect">
            <a:avLst/>
          </a:prstGeom>
        </p:spPr>
      </p:pic>
      <p:pic>
        <p:nvPicPr>
          <p:cNvPr id="8" name="Image 7" descr="logo.png"/>
          <p:cNvPicPr>
            <a:picLocks noChangeAspect="1"/>
          </p:cNvPicPr>
          <p:nvPr/>
        </p:nvPicPr>
        <p:blipFill>
          <a:blip r:embed="rId8" cstate="print"/>
          <a:stretch>
            <a:fillRect/>
          </a:stretch>
        </p:blipFill>
        <p:spPr>
          <a:xfrm>
            <a:off x="6503714" y="2376000"/>
            <a:ext cx="828000" cy="828000"/>
          </a:xfrm>
          <a:prstGeom prst="rect">
            <a:avLst/>
          </a:prstGeom>
        </p:spPr>
      </p:pic>
      <p:pic>
        <p:nvPicPr>
          <p:cNvPr id="9" name="Image 8" descr="logo.png"/>
          <p:cNvPicPr>
            <a:picLocks noChangeAspect="1"/>
          </p:cNvPicPr>
          <p:nvPr/>
        </p:nvPicPr>
        <p:blipFill>
          <a:blip r:embed="rId8" cstate="print"/>
          <a:stretch>
            <a:fillRect/>
          </a:stretch>
        </p:blipFill>
        <p:spPr>
          <a:xfrm>
            <a:off x="216000" y="3204245"/>
            <a:ext cx="360000" cy="360000"/>
          </a:xfrm>
          <a:prstGeom prst="rect">
            <a:avLst/>
          </a:prstGeom>
        </p:spPr>
      </p:pic>
      <p:pic>
        <p:nvPicPr>
          <p:cNvPr id="10" name="Image 9" descr="logo.png"/>
          <p:cNvPicPr>
            <a:picLocks noChangeAspect="1"/>
          </p:cNvPicPr>
          <p:nvPr/>
        </p:nvPicPr>
        <p:blipFill>
          <a:blip r:embed="rId8" cstate="print"/>
          <a:stretch>
            <a:fillRect/>
          </a:stretch>
        </p:blipFill>
        <p:spPr>
          <a:xfrm>
            <a:off x="9612000" y="3204000"/>
            <a:ext cx="360000" cy="360000"/>
          </a:xfrm>
          <a:prstGeom prst="rect">
            <a:avLst/>
          </a:prstGeom>
        </p:spPr>
      </p:pic>
      <p:pic>
        <p:nvPicPr>
          <p:cNvPr id="11" name="Kitaro_-_Journey_To_A_Fantasy1.wav">
            <a:hlinkClick r:id="" action="ppaction://media"/>
          </p:cNvPr>
          <p:cNvPicPr>
            <a:picLocks noRot="1" noChangeAspect="1"/>
          </p:cNvPicPr>
          <p:nvPr>
            <a:wavAudioFile r:embed="rId1" name="Kitaro_-_Journey_To_A_Fantasy1.wav"/>
          </p:nvPr>
        </p:nvPicPr>
        <p:blipFill>
          <a:blip r:embed="rId9" cstate="print"/>
          <a:stretch>
            <a:fillRect/>
          </a:stretch>
        </p:blipFill>
        <p:spPr>
          <a:xfrm>
            <a:off x="5135562" y="3636293"/>
            <a:ext cx="304800" cy="304800"/>
          </a:xfrm>
          <a:prstGeom prst="rect">
            <a:avLst/>
          </a:prstGeom>
        </p:spPr>
      </p:pic>
    </p:spTree>
  </p:cSld>
  <p:clrMapOvr>
    <a:masterClrMapping/>
  </p:clrMapOvr>
  <p:transition spd="med"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41" presetClass="entr" presetSubtype="0" fill="hold" grpId="0" nodeType="afterEffect">
                                  <p:stCondLst>
                                    <p:cond delay="200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1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1000" fill="hold"/>
                                        <p:tgtEl>
                                          <p:spTgt spid="2"/>
                                        </p:tgtEl>
                                        <p:attrNameLst>
                                          <p:attrName>ppt_y</p:attrName>
                                        </p:attrNameLst>
                                      </p:cBhvr>
                                      <p:tavLst>
                                        <p:tav tm="0">
                                          <p:val>
                                            <p:strVal val="#ppt_y"/>
                                          </p:val>
                                        </p:tav>
                                        <p:tav tm="100000">
                                          <p:val>
                                            <p:strVal val="#ppt_y"/>
                                          </p:val>
                                        </p:tav>
                                      </p:tavLst>
                                    </p:anim>
                                    <p:anim calcmode="lin" valueType="num">
                                      <p:cBhvr>
                                        <p:cTn id="12" dur="1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1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1000" tmFilter="0,0; .5, 1; 1, 1"/>
                                        <p:tgtEl>
                                          <p:spTgt spid="2"/>
                                        </p:tgtEl>
                                      </p:cBhvr>
                                    </p:animEffect>
                                  </p:childTnLst>
                                </p:cTn>
                              </p:par>
                            </p:childTnLst>
                          </p:cTn>
                        </p:par>
                        <p:par>
                          <p:cTn id="15" fill="hold">
                            <p:stCondLst>
                              <p:cond delay="3800"/>
                            </p:stCondLst>
                            <p:childTnLst>
                              <p:par>
                                <p:cTn id="16" presetID="9" presetClass="entr" presetSubtype="0" fill="hold" grpId="0" nodeType="afterEffect">
                                  <p:stCondLst>
                                    <p:cond delay="2000"/>
                                  </p:stCondLst>
                                  <p:childTnLst>
                                    <p:set>
                                      <p:cBhvr>
                                        <p:cTn id="17" dur="1" fill="hold">
                                          <p:stCondLst>
                                            <p:cond delay="0"/>
                                          </p:stCondLst>
                                        </p:cTn>
                                        <p:tgtEl>
                                          <p:spTgt spid="3"/>
                                        </p:tgtEl>
                                        <p:attrNameLst>
                                          <p:attrName>style.visibility</p:attrName>
                                        </p:attrNameLst>
                                      </p:cBhvr>
                                      <p:to>
                                        <p:strVal val="visible"/>
                                      </p:to>
                                    </p:set>
                                    <p:animEffect transition="in" filter="dissolve">
                                      <p:cBhvr>
                                        <p:cTn id="18" dur="500"/>
                                        <p:tgtEl>
                                          <p:spTgt spid="3"/>
                                        </p:tgtEl>
                                      </p:cBhvr>
                                    </p:animEffect>
                                  </p:childTnLst>
                                </p:cTn>
                              </p:par>
                            </p:childTnLst>
                          </p:cTn>
                        </p:par>
                        <p:par>
                          <p:cTn id="19" fill="hold">
                            <p:stCondLst>
                              <p:cond delay="6300"/>
                            </p:stCondLst>
                            <p:childTnLst>
                              <p:par>
                                <p:cTn id="20" presetID="3" presetClass="entr" presetSubtype="10" fill="hold" grpId="0" nodeType="after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
                                        <p:tgtEl>
                                          <p:spTgt spid="4"/>
                                        </p:tgtEl>
                                      </p:cBhvr>
                                    </p:animEffect>
                                  </p:childTnLst>
                                </p:cTn>
                              </p:par>
                            </p:childTnLst>
                          </p:cTn>
                        </p:par>
                        <p:par>
                          <p:cTn id="23" fill="hold">
                            <p:stCondLst>
                              <p:cond delay="8800"/>
                            </p:stCondLst>
                            <p:childTnLst>
                              <p:par>
                                <p:cTn id="24" presetID="8" presetClass="entr" presetSubtype="16" fill="hold" grpId="0" nodeType="afterEffect">
                                  <p:stCondLst>
                                    <p:cond delay="2000"/>
                                  </p:stCondLst>
                                  <p:childTnLst>
                                    <p:set>
                                      <p:cBhvr>
                                        <p:cTn id="25" dur="1" fill="hold">
                                          <p:stCondLst>
                                            <p:cond delay="0"/>
                                          </p:stCondLst>
                                        </p:cTn>
                                        <p:tgtEl>
                                          <p:spTgt spid="5"/>
                                        </p:tgtEl>
                                        <p:attrNameLst>
                                          <p:attrName>style.visibility</p:attrName>
                                        </p:attrNameLst>
                                      </p:cBhvr>
                                      <p:to>
                                        <p:strVal val="visible"/>
                                      </p:to>
                                    </p:set>
                                    <p:animEffect transition="in" filter="diamond(in)">
                                      <p:cBhvr>
                                        <p:cTn id="26" dur="2000"/>
                                        <p:tgtEl>
                                          <p:spTgt spid="5"/>
                                        </p:tgtEl>
                                      </p:cBhvr>
                                    </p:animEffect>
                                  </p:childTnLst>
                                </p:cTn>
                              </p:par>
                            </p:childTnLst>
                          </p:cTn>
                        </p:par>
                        <p:par>
                          <p:cTn id="27" fill="hold">
                            <p:stCondLst>
                              <p:cond delay="12800"/>
                            </p:stCondLst>
                            <p:childTnLst>
                              <p:par>
                                <p:cTn id="28" presetID="24" presetClass="entr" presetSubtype="0" fill="hold" nodeType="afterEffect">
                                  <p:stCondLst>
                                    <p:cond delay="2000"/>
                                  </p:stCondLst>
                                  <p:childTnLst>
                                    <p:set>
                                      <p:cBhvr>
                                        <p:cTn id="29" dur="1" fill="hold">
                                          <p:stCondLst>
                                            <p:cond delay="0"/>
                                          </p:stCondLst>
                                        </p:cTn>
                                        <p:tgtEl>
                                          <p:spTgt spid="6"/>
                                        </p:tgtEl>
                                        <p:attrNameLst>
                                          <p:attrName>style.visibility</p:attrName>
                                        </p:attrNameLst>
                                      </p:cBhvr>
                                      <p:to>
                                        <p:strVal val="visible"/>
                                      </p:to>
                                    </p:set>
                                    <p:anim to="" calcmode="lin" valueType="num">
                                      <p:cBhvr>
                                        <p:cTn id="30"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1" repeatCount="indefinite" fill="hold" display="0">
                  <p:stCondLst>
                    <p:cond delay="indefinite"/>
                  </p:stCondLst>
                  <p:endCondLst>
                    <p:cond evt="onPrev" delay="0">
                      <p:tgtEl>
                        <p:sldTgt/>
                      </p:tgtEl>
                    </p:cond>
                    <p:cond evt="onStopAudio" delay="0">
                      <p:tgtEl>
                        <p:sldTgt/>
                      </p:tgtEl>
                    </p:cond>
                  </p:endCondLst>
                </p:cTn>
                <p:tgtEl>
                  <p:spTgt spid="11"/>
                </p:tgtEl>
              </p:cMediaNode>
            </p:audio>
          </p:childTnLst>
        </p:cTn>
      </p:par>
    </p:tnLst>
    <p:bldLst>
      <p:bldP spid="2" grpId="0"/>
      <p:bldP spid="3"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0000"/>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1" y="360000"/>
            <a:ext cx="10271124" cy="6263253"/>
          </a:xfrm>
          <a:prstGeom prst="rect">
            <a:avLst/>
          </a:prstGeom>
        </p:spPr>
        <p:txBody>
          <a:bodyPr wrap="square">
            <a:spAutoFit/>
          </a:bodyPr>
          <a:lstStyle/>
          <a:p>
            <a:pPr algn="ctr"/>
            <a:r>
              <a:rPr lang="fr-FR" sz="3200" b="1" dirty="0" smtClean="0">
                <a:latin typeface="Cabin Sketch" pitchFamily="34" charset="0"/>
              </a:rPr>
              <a:t>La</a:t>
            </a:r>
            <a:r>
              <a:rPr lang="fr-FR" sz="3200" dirty="0" smtClean="0">
                <a:latin typeface="Cabin Sketch" pitchFamily="34" charset="0"/>
              </a:rPr>
              <a:t> </a:t>
            </a:r>
            <a:r>
              <a:rPr lang="fr-FR" sz="2800" dirty="0" smtClean="0">
                <a:latin typeface="Cabin Sketch" pitchFamily="34" charset="0"/>
              </a:rPr>
              <a:t> </a:t>
            </a:r>
            <a:r>
              <a:rPr lang="fr-FR" sz="3200" b="1" dirty="0" smtClean="0">
                <a:latin typeface="Cabin Sketch" pitchFamily="34" charset="0"/>
              </a:rPr>
              <a:t>cave  historique  des  hospices  de  Strasbourg </a:t>
            </a:r>
          </a:p>
          <a:p>
            <a:pPr algn="ctr"/>
            <a:r>
              <a:rPr lang="fr-FR" dirty="0" smtClean="0">
                <a:latin typeface="Cabin Sketch" pitchFamily="34" charset="0"/>
              </a:rPr>
              <a:t>est une cave à vin construite entre 1393 et 1395 dans l'enceinte de l'hôpital </a:t>
            </a:r>
            <a:r>
              <a:rPr lang="fr-FR" dirty="0" smtClean="0">
                <a:latin typeface="Cabin Sketch" pitchFamily="34" charset="0"/>
              </a:rPr>
              <a:t>civil.</a:t>
            </a:r>
            <a:endParaRPr lang="fr-FR" dirty="0" smtClean="0">
              <a:latin typeface="Cabin Sketch" pitchFamily="34" charset="0"/>
            </a:endParaRPr>
          </a:p>
          <a:p>
            <a:pPr algn="ctr"/>
            <a:endParaRPr lang="fr-FR" sz="1800" dirty="0" smtClean="0">
              <a:latin typeface="Cabin Sketch" pitchFamily="34" charset="0"/>
            </a:endParaRPr>
          </a:p>
          <a:p>
            <a:pPr algn="ctr"/>
            <a:r>
              <a:rPr lang="fr-FR" dirty="0" smtClean="0"/>
              <a:t>La cave des hospices de Strasbourg est rapidement devenue un riche propriétaire terrien.</a:t>
            </a:r>
          </a:p>
          <a:p>
            <a:pPr algn="ctr"/>
            <a:r>
              <a:rPr lang="fr-FR" dirty="0" smtClean="0"/>
              <a:t> De nombreux patients s'acquittaient du montant de leurs soins en léguant des parcelles </a:t>
            </a:r>
          </a:p>
          <a:p>
            <a:pPr algn="ctr"/>
            <a:r>
              <a:rPr lang="fr-FR" dirty="0" smtClean="0"/>
              <a:t>de terrain qui ont progressivement formé un vaste domaine.</a:t>
            </a:r>
          </a:p>
          <a:p>
            <a:pPr algn="ctr"/>
            <a:endParaRPr lang="fr-FR" sz="1800" dirty="0" smtClean="0"/>
          </a:p>
          <a:p>
            <a:pPr algn="ctr"/>
            <a:r>
              <a:rPr lang="fr-FR" dirty="0" smtClean="0"/>
              <a:t> Durant le Moyen Âge, le vin est utilisé comme médicament. Mais il est aussi fortement ancré dans la religion chrétienne en tant que symbole du sang de Jésus Christ. C'est ainsi qu'à l'hôpital civil, chaque patient avait droit à deux litres de vin par jour, la tradition durera jusqu'au XIXe siècle. </a:t>
            </a:r>
          </a:p>
          <a:p>
            <a:pPr algn="ctr"/>
            <a:endParaRPr lang="fr-FR" sz="1800" dirty="0" smtClean="0"/>
          </a:p>
          <a:p>
            <a:pPr algn="ctr"/>
            <a:r>
              <a:rPr lang="fr-FR" dirty="0" smtClean="0"/>
              <a:t>La cave historique des hospices civils abrite un des plus vieux alcools du monde, </a:t>
            </a:r>
          </a:p>
          <a:p>
            <a:pPr algn="ctr"/>
            <a:r>
              <a:rPr lang="fr-FR" dirty="0" smtClean="0"/>
              <a:t>un vin blanc de 1472 (une bouteille encore plus ancienne, la bouteille de vin de Spire, </a:t>
            </a:r>
          </a:p>
          <a:p>
            <a:pPr algn="ctr"/>
            <a:r>
              <a:rPr lang="fr-FR" dirty="0" smtClean="0"/>
              <a:t>datant du </a:t>
            </a:r>
            <a:r>
              <a:rPr lang="fr-FR" dirty="0" smtClean="0"/>
              <a:t>IVe</a:t>
            </a:r>
            <a:r>
              <a:rPr lang="fr-FR" dirty="0" smtClean="0"/>
              <a:t> siècle apr. J.-C., est conservée au Musée historique du Palatinat en Allemagne).</a:t>
            </a:r>
          </a:p>
          <a:p>
            <a:pPr algn="ctr"/>
            <a:r>
              <a:rPr lang="fr-FR" dirty="0" smtClean="0"/>
              <a:t>Ce vin a été transféré dans une cuve en inox en 2014, avant d'être de nouveau transvasé dans un tonneau en 2014. Dans ce nouveau tonneau, ce vin blanc médiéval devrait être conservé durant une période de deux cent cinquante nouvelles années</a:t>
            </a:r>
            <a:r>
              <a:rPr lang="fr-FR" dirty="0" smtClean="0"/>
              <a:t>.</a:t>
            </a:r>
            <a:endParaRPr lang="fr-FR" dirty="0" smtClean="0"/>
          </a:p>
          <a:p>
            <a:pPr algn="ctr"/>
            <a:endParaRPr lang="fr-FR" dirty="0">
              <a:latin typeface="Cabin Sketch" pitchFamily="34" charset="0"/>
            </a:endParaRPr>
          </a:p>
        </p:txBody>
      </p:sp>
      <p:pic>
        <p:nvPicPr>
          <p:cNvPr id="5" name="Image 4" descr="0a0000003.gif"/>
          <p:cNvPicPr>
            <a:picLocks noChangeAspect="1"/>
          </p:cNvPicPr>
          <p:nvPr/>
        </p:nvPicPr>
        <p:blipFill>
          <a:blip r:embed="rId3" cstate="print"/>
          <a:stretch>
            <a:fillRect/>
          </a:stretch>
        </p:blipFill>
        <p:spPr>
          <a:xfrm>
            <a:off x="9792000" y="6372000"/>
            <a:ext cx="371475" cy="371475"/>
          </a:xfrm>
          <a:prstGeom prst="rect">
            <a:avLst/>
          </a:prstGeom>
        </p:spPr>
      </p:pic>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40000"/>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1" y="0"/>
            <a:ext cx="10271124" cy="6971139"/>
          </a:xfrm>
          <a:prstGeom prst="rect">
            <a:avLst/>
          </a:prstGeom>
        </p:spPr>
        <p:txBody>
          <a:bodyPr wrap="square">
            <a:spAutoFit/>
          </a:bodyPr>
          <a:lstStyle/>
          <a:p>
            <a:pPr algn="ctr"/>
            <a:endParaRPr lang="fr-FR" sz="1200" dirty="0" smtClean="0">
              <a:latin typeface="Cabin Sketch" pitchFamily="34" charset="0"/>
            </a:endParaRPr>
          </a:p>
          <a:p>
            <a:pPr algn="ctr"/>
            <a:r>
              <a:rPr lang="fr-FR" dirty="0" smtClean="0"/>
              <a:t>Ce précieux breuvage n'a été servi qu'à quatre reprises depuis sa mise en fûts. En 1576, en 1716 à la suite de l'incendie, en 1868 et en 1944, lors de la libération de la ville par le général Leclerc</a:t>
            </a:r>
            <a:r>
              <a:rPr lang="fr-FR" dirty="0" smtClean="0"/>
              <a:t>. La troisième dégustation de cet illustre millésime a eu lieu le </a:t>
            </a:r>
            <a:r>
              <a:rPr lang="fr-FR" dirty="0" smtClean="0"/>
              <a:t>13 </a:t>
            </a:r>
            <a:r>
              <a:rPr lang="fr-FR" dirty="0" smtClean="0"/>
              <a:t>septembre 1868, lors du banquet des félibres provençaux qui recevaient, à Saint-Rémy-de-Provence, leurs collègues, Frédéric Mistral et Victor Balaguer.</a:t>
            </a:r>
            <a:endParaRPr lang="fr-FR" dirty="0" smtClean="0"/>
          </a:p>
          <a:p>
            <a:pPr algn="ctr"/>
            <a:r>
              <a:rPr lang="fr-FR" dirty="0" smtClean="0"/>
              <a:t> La cave abrite aussi un remarquable pressoir de 1727 et un immense tonneau de 1881 </a:t>
            </a:r>
          </a:p>
          <a:p>
            <a:pPr algn="ctr"/>
            <a:r>
              <a:rPr lang="fr-FR" dirty="0" smtClean="0"/>
              <a:t>d'une capacité de 26 080 litres. </a:t>
            </a:r>
          </a:p>
          <a:p>
            <a:pPr algn="ctr"/>
            <a:endParaRPr lang="fr-FR" sz="1000" dirty="0" smtClean="0"/>
          </a:p>
          <a:p>
            <a:pPr algn="ctr"/>
            <a:r>
              <a:rPr lang="fr-FR" dirty="0" smtClean="0"/>
              <a:t>En 1716, un incendie ravage l'hôpital mais il épargne la cave, la boulangerie et la chapelle. Durant le XXe siècle, l'activité viticole va peu à peu s'estomper mais en 1995, sous l'impulsion de vignerons alsaciens, la cave reprend ses activités sous la forme de coopérative. </a:t>
            </a:r>
          </a:p>
          <a:p>
            <a:pPr algn="ctr"/>
            <a:r>
              <a:rPr lang="fr-FR" dirty="0" smtClean="0"/>
              <a:t>Elle est profondément rénovée et écoule aujourd'hui environ 150 000 bouteilles par an : gewurztraminer, muscat, riesling et pinot gris. </a:t>
            </a:r>
          </a:p>
          <a:p>
            <a:pPr algn="ctr"/>
            <a:r>
              <a:rPr lang="fr-FR" dirty="0" smtClean="0"/>
              <a:t>Les vignerons confient une partie de leur production à la cave qui élève le vin dans ses tonneaux et le met en bouteille avec une étiquette « Vin des Hospices », puis chaque producteur récupère une partie des bouteilles, tandis que la cave commercialise le reste </a:t>
            </a:r>
          </a:p>
          <a:p>
            <a:pPr algn="ctr"/>
            <a:r>
              <a:rPr lang="fr-FR" dirty="0" smtClean="0"/>
              <a:t>sur place.</a:t>
            </a:r>
          </a:p>
          <a:p>
            <a:pPr algn="ctr"/>
            <a:endParaRPr lang="fr-FR" sz="1800" dirty="0" smtClean="0"/>
          </a:p>
          <a:p>
            <a:pPr algn="ctr"/>
            <a:r>
              <a:rPr lang="fr-FR" dirty="0" smtClean="0"/>
              <a:t>La cave historique est réputée pour la qualité de ses vins mais s'interdit toute publicité et réinvestit tous ses bénéfices dans l'achat d'appareils médicaux.</a:t>
            </a:r>
          </a:p>
          <a:p>
            <a:pPr algn="ctr"/>
            <a:r>
              <a:rPr lang="fr-FR" dirty="0" smtClean="0"/>
              <a:t>Outre sa propre production, la cave commercialise des vins issus de domaines </a:t>
            </a:r>
            <a:r>
              <a:rPr lang="fr-FR" dirty="0" smtClean="0"/>
              <a:t>publics.</a:t>
            </a:r>
            <a:endParaRPr lang="fr-FR" dirty="0">
              <a:latin typeface="Cabin Sketch" pitchFamily="34" charset="0"/>
            </a:endParaRPr>
          </a:p>
        </p:txBody>
      </p:sp>
      <p:pic>
        <p:nvPicPr>
          <p:cNvPr id="4" name="Image 3" descr="0a0000003.gif"/>
          <p:cNvPicPr>
            <a:picLocks noChangeAspect="1"/>
          </p:cNvPicPr>
          <p:nvPr/>
        </p:nvPicPr>
        <p:blipFill>
          <a:blip r:embed="rId3" cstate="print"/>
          <a:stretch>
            <a:fillRect/>
          </a:stretch>
        </p:blipFill>
        <p:spPr>
          <a:xfrm>
            <a:off x="9792000" y="6372000"/>
            <a:ext cx="371475" cy="371475"/>
          </a:xfrm>
          <a:prstGeom prst="rect">
            <a:avLst/>
          </a:prstGeom>
        </p:spPr>
      </p:pic>
    </p:spTree>
  </p:cSld>
  <p:clrMapOvr>
    <a:masterClrMapping/>
  </p:clrMapOvr>
  <p:transition spd="med">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6000" r="-16000"/>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96669_10229548114641593_8279650521019282132_n.jpg"/>
          <p:cNvPicPr>
            <a:picLocks noChangeAspect="1"/>
          </p:cNvPicPr>
          <p:nvPr/>
        </p:nvPicPr>
        <p:blipFill>
          <a:blip r:embed="rId2" cstate="print"/>
          <a:stretch>
            <a:fillRect/>
          </a:stretch>
        </p:blipFill>
        <p:spPr>
          <a:xfrm>
            <a:off x="2880000" y="0"/>
            <a:ext cx="4557508" cy="68405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9792_10229548115561616_4262585583995043426_n.jpg"/>
          <p:cNvPicPr>
            <a:picLocks noChangeAspect="1"/>
          </p:cNvPicPr>
          <p:nvPr/>
        </p:nvPicPr>
        <p:blipFill>
          <a:blip r:embed="rId2" cstate="print"/>
          <a:stretch>
            <a:fillRect/>
          </a:stretch>
        </p:blipFill>
        <p:spPr>
          <a:xfrm>
            <a:off x="0" y="540000"/>
            <a:ext cx="10260000" cy="5771250"/>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05617_10229548123601817_2005497062422275216_n.jpg"/>
          <p:cNvPicPr>
            <a:picLocks noChangeAspect="1"/>
          </p:cNvPicPr>
          <p:nvPr/>
        </p:nvPicPr>
        <p:blipFill>
          <a:blip r:embed="rId2" cstate="print"/>
          <a:stretch>
            <a:fillRect/>
          </a:stretch>
        </p:blipFill>
        <p:spPr>
          <a:xfrm>
            <a:off x="2880000" y="0"/>
            <a:ext cx="4557508" cy="68405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30040_10229548110401487_866417831466296470_n.jpg"/>
          <p:cNvPicPr>
            <a:picLocks noChangeAspect="1"/>
          </p:cNvPicPr>
          <p:nvPr/>
        </p:nvPicPr>
        <p:blipFill>
          <a:blip r:embed="rId2" cstate="print"/>
          <a:stretch>
            <a:fillRect/>
          </a:stretch>
        </p:blipFill>
        <p:spPr>
          <a:xfrm>
            <a:off x="0" y="540000"/>
            <a:ext cx="10260000" cy="5771250"/>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16962_10229548111641518_4345642238983948359_n.jpg"/>
          <p:cNvPicPr>
            <a:picLocks noChangeAspect="1"/>
          </p:cNvPicPr>
          <p:nvPr/>
        </p:nvPicPr>
        <p:blipFill>
          <a:blip r:embed="rId2" cstate="print"/>
          <a:stretch>
            <a:fillRect/>
          </a:stretch>
        </p:blipFill>
        <p:spPr>
          <a:xfrm>
            <a:off x="2880000" y="0"/>
            <a:ext cx="4557508" cy="6840538"/>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38980_10229548111481514_5630305970189831399_n.jpg"/>
          <p:cNvPicPr>
            <a:picLocks noChangeAspect="1"/>
          </p:cNvPicPr>
          <p:nvPr/>
        </p:nvPicPr>
        <p:blipFill>
          <a:blip r:embed="rId2" cstate="print"/>
          <a:stretch>
            <a:fillRect/>
          </a:stretch>
        </p:blipFill>
        <p:spPr>
          <a:xfrm>
            <a:off x="0" y="540000"/>
            <a:ext cx="10260000" cy="5771250"/>
          </a:xfrm>
          <a:prstGeom prst="rect">
            <a:avLst/>
          </a:prstGeom>
        </p:spPr>
      </p:pic>
    </p:spTree>
  </p:cSld>
  <p:clrMapOvr>
    <a:masterClrMapping/>
  </p:clrMapOvr>
  <p:transition spd="med" advTm="4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31165_10229548111281509_7028527058381713087_n.jpg"/>
          <p:cNvPicPr>
            <a:picLocks noChangeAspect="1"/>
          </p:cNvPicPr>
          <p:nvPr/>
        </p:nvPicPr>
        <p:blipFill>
          <a:blip r:embed="rId2" cstate="print"/>
          <a:stretch>
            <a:fillRect/>
          </a:stretch>
        </p:blipFill>
        <p:spPr>
          <a:xfrm>
            <a:off x="3240000" y="0"/>
            <a:ext cx="3847500" cy="6840000"/>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52826_10229548122321785_363086394130064391_n.jpg"/>
          <p:cNvPicPr>
            <a:picLocks noChangeAspect="1"/>
          </p:cNvPicPr>
          <p:nvPr/>
        </p:nvPicPr>
        <p:blipFill>
          <a:blip r:embed="rId2" cstate="print"/>
          <a:stretch>
            <a:fillRect/>
          </a:stretch>
        </p:blipFill>
        <p:spPr>
          <a:xfrm>
            <a:off x="0" y="540000"/>
            <a:ext cx="10260000" cy="5771250"/>
          </a:xfrm>
          <a:prstGeom prst="rect">
            <a:avLst/>
          </a:prstGeom>
        </p:spPr>
      </p:pic>
    </p:spTree>
  </p:cSld>
  <p:clrMapOvr>
    <a:masterClrMapping/>
  </p:clrMapOvr>
  <p:transition spd="med" advTm="40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39043_10229548114281584_8206529383313968620_n.jpg"/>
          <p:cNvPicPr>
            <a:picLocks noChangeAspect="1"/>
          </p:cNvPicPr>
          <p:nvPr/>
        </p:nvPicPr>
        <p:blipFill>
          <a:blip r:embed="rId2" cstate="print"/>
          <a:stretch>
            <a:fillRect/>
          </a:stretch>
        </p:blipFill>
        <p:spPr>
          <a:xfrm>
            <a:off x="2592000" y="0"/>
            <a:ext cx="5130404" cy="68405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53176_10229548111201507_914203820085462934_n.jpg"/>
          <p:cNvPicPr>
            <a:picLocks noChangeAspect="1"/>
          </p:cNvPicPr>
          <p:nvPr/>
        </p:nvPicPr>
        <p:blipFill>
          <a:blip r:embed="rId2" cstate="print"/>
          <a:stretch>
            <a:fillRect/>
          </a:stretch>
        </p:blipFill>
        <p:spPr>
          <a:xfrm>
            <a:off x="0" y="540000"/>
            <a:ext cx="10260000" cy="5771250"/>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55373_10229548123441813_3001153935155976592_n.jpg"/>
          <p:cNvPicPr>
            <a:picLocks noChangeAspect="1"/>
          </p:cNvPicPr>
          <p:nvPr/>
        </p:nvPicPr>
        <p:blipFill>
          <a:blip r:embed="rId2" cstate="print"/>
          <a:stretch>
            <a:fillRect/>
          </a:stretch>
        </p:blipFill>
        <p:spPr>
          <a:xfrm>
            <a:off x="3240000" y="0"/>
            <a:ext cx="3847803" cy="6840538"/>
          </a:xfrm>
          <a:prstGeom prst="rect">
            <a:avLst/>
          </a:prstGeom>
        </p:spPr>
      </p:pic>
    </p:spTree>
  </p:cSld>
  <p:clrMapOvr>
    <a:masterClrMapping/>
  </p:clrMapOvr>
  <p:transition spd="med" advTm="4000">
    <p:checke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63008_10229548111361511_937339333407362099_n.jpg"/>
          <p:cNvPicPr>
            <a:picLocks noChangeAspect="1"/>
          </p:cNvPicPr>
          <p:nvPr/>
        </p:nvPicPr>
        <p:blipFill>
          <a:blip r:embed="rId2" cstate="print"/>
          <a:stretch>
            <a:fillRect/>
          </a:stretch>
        </p:blipFill>
        <p:spPr>
          <a:xfrm>
            <a:off x="0" y="540000"/>
            <a:ext cx="10260000" cy="5771250"/>
          </a:xfrm>
          <a:prstGeom prst="rect">
            <a:avLst/>
          </a:prstGeom>
        </p:spPr>
      </p:pic>
    </p:spTree>
  </p:cSld>
  <p:clrMapOvr>
    <a:masterClrMapping/>
  </p:clrMapOvr>
  <p:transition spd="med" advTm="4000">
    <p:checke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4643_10229548122841798_3013056891588054077_n.jpg"/>
          <p:cNvPicPr>
            <a:picLocks noChangeAspect="1"/>
          </p:cNvPicPr>
          <p:nvPr/>
        </p:nvPicPr>
        <p:blipFill>
          <a:blip r:embed="rId2" cstate="print"/>
          <a:stretch>
            <a:fillRect/>
          </a:stretch>
        </p:blipFill>
        <p:spPr>
          <a:xfrm>
            <a:off x="3240000" y="0"/>
            <a:ext cx="3847500" cy="6840000"/>
          </a:xfrm>
          <a:prstGeom prst="rect">
            <a:avLst/>
          </a:prstGeom>
        </p:spPr>
      </p:pic>
    </p:spTree>
  </p:cSld>
  <p:clrMapOvr>
    <a:masterClrMapping/>
  </p:clrMapOvr>
  <p:transition spd="med" advTm="4000">
    <p:checke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64091_10229548120761746_2526518423405250545_n.jpg"/>
          <p:cNvPicPr>
            <a:picLocks noChangeAspect="1"/>
          </p:cNvPicPr>
          <p:nvPr/>
        </p:nvPicPr>
        <p:blipFill>
          <a:blip r:embed="rId2" cstate="print"/>
          <a:stretch>
            <a:fillRect/>
          </a:stretch>
        </p:blipFill>
        <p:spPr>
          <a:xfrm>
            <a:off x="0" y="540000"/>
            <a:ext cx="10260000" cy="5771250"/>
          </a:xfrm>
          <a:prstGeom prst="rect">
            <a:avLst/>
          </a:prstGeom>
        </p:spPr>
      </p:pic>
    </p:spTree>
  </p:cSld>
  <p:clrMapOvr>
    <a:masterClrMapping/>
  </p:clrMapOvr>
  <p:transition spd="med" advTm="4000">
    <p:check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300113_10229548113401562_8035263479175284181_n.jpg"/>
          <p:cNvPicPr>
            <a:picLocks noChangeAspect="1"/>
          </p:cNvPicPr>
          <p:nvPr/>
        </p:nvPicPr>
        <p:blipFill>
          <a:blip r:embed="rId2" cstate="print"/>
          <a:stretch>
            <a:fillRect/>
          </a:stretch>
        </p:blipFill>
        <p:spPr>
          <a:xfrm>
            <a:off x="0" y="540000"/>
            <a:ext cx="10260000" cy="5771250"/>
          </a:xfrm>
          <a:prstGeom prst="rect">
            <a:avLst/>
          </a:prstGeom>
        </p:spPr>
      </p:pic>
    </p:spTree>
  </p:cSld>
  <p:clrMapOvr>
    <a:masterClrMapping/>
  </p:clrMapOvr>
  <p:transition spd="med" advTm="4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4760_10229548112961551_2106061412625543464_n.jpg"/>
          <p:cNvPicPr>
            <a:picLocks noChangeAspect="1"/>
          </p:cNvPicPr>
          <p:nvPr/>
        </p:nvPicPr>
        <p:blipFill>
          <a:blip r:embed="rId2" cstate="print"/>
          <a:stretch>
            <a:fillRect/>
          </a:stretch>
        </p:blipFill>
        <p:spPr>
          <a:xfrm>
            <a:off x="1296000" y="0"/>
            <a:ext cx="3847500" cy="6840000"/>
          </a:xfrm>
          <a:prstGeom prst="rect">
            <a:avLst/>
          </a:prstGeom>
        </p:spPr>
      </p:pic>
      <p:pic>
        <p:nvPicPr>
          <p:cNvPr id="3" name="Image 2" descr="438260214_10229548115321610_8934289713455672154_n.jpg"/>
          <p:cNvPicPr>
            <a:picLocks noChangeAspect="1"/>
          </p:cNvPicPr>
          <p:nvPr/>
        </p:nvPicPr>
        <p:blipFill>
          <a:blip r:embed="rId3" cstate="print"/>
          <a:stretch>
            <a:fillRect/>
          </a:stretch>
        </p:blipFill>
        <p:spPr>
          <a:xfrm>
            <a:off x="5148000" y="538"/>
            <a:ext cx="3847500" cy="6840000"/>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2100_10229548110841498_3382613885636949647_n.jpg"/>
          <p:cNvPicPr>
            <a:picLocks noChangeAspect="1"/>
          </p:cNvPicPr>
          <p:nvPr/>
        </p:nvPicPr>
        <p:blipFill>
          <a:blip r:embed="rId2" cstate="print"/>
          <a:stretch>
            <a:fillRect/>
          </a:stretch>
        </p:blipFill>
        <p:spPr>
          <a:xfrm>
            <a:off x="0" y="540000"/>
            <a:ext cx="10260000" cy="5771250"/>
          </a:xfrm>
          <a:prstGeom prst="rect">
            <a:avLst/>
          </a:prstGeom>
        </p:spPr>
      </p:pic>
    </p:spTree>
  </p:cSld>
  <p:clrMapOvr>
    <a:masterClrMapping/>
  </p:clrMapOvr>
  <p:transition spd="med" advTm="4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4029_10229548114521590_2969474009371561389_n.jpg"/>
          <p:cNvPicPr>
            <a:picLocks noChangeAspect="1"/>
          </p:cNvPicPr>
          <p:nvPr/>
        </p:nvPicPr>
        <p:blipFill>
          <a:blip r:embed="rId2" cstate="print"/>
          <a:stretch>
            <a:fillRect/>
          </a:stretch>
        </p:blipFill>
        <p:spPr>
          <a:xfrm>
            <a:off x="0" y="540000"/>
            <a:ext cx="10260000" cy="5771250"/>
          </a:xfrm>
          <a:prstGeom prst="rect">
            <a:avLst/>
          </a:prstGeom>
        </p:spPr>
      </p:pic>
    </p:spTree>
  </p:cSld>
  <p:clrMapOvr>
    <a:masterClrMapping/>
  </p:clrMapOvr>
  <p:transition spd="med" advTm="4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1487_10229548120641743_385047164155225917_n.jpg"/>
          <p:cNvPicPr>
            <a:picLocks noChangeAspect="1"/>
          </p:cNvPicPr>
          <p:nvPr/>
        </p:nvPicPr>
        <p:blipFill>
          <a:blip r:embed="rId2" cstate="print"/>
          <a:stretch>
            <a:fillRect/>
          </a:stretch>
        </p:blipFill>
        <p:spPr>
          <a:xfrm>
            <a:off x="3240000" y="0"/>
            <a:ext cx="3847500" cy="6840000"/>
          </a:xfrm>
          <a:prstGeom prst="rect">
            <a:avLst/>
          </a:prstGeom>
        </p:spPr>
      </p:pic>
    </p:spTree>
  </p:cSld>
  <p:clrMapOvr>
    <a:masterClrMapping/>
  </p:clrMapOvr>
  <p:transition spd="med" advTm="4000">
    <p:blind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99089_10229548122441788_2558967324626998384_n.jpg"/>
          <p:cNvPicPr>
            <a:picLocks noChangeAspect="1"/>
          </p:cNvPicPr>
          <p:nvPr/>
        </p:nvPicPr>
        <p:blipFill>
          <a:blip r:embed="rId2" cstate="print"/>
          <a:stretch>
            <a:fillRect/>
          </a:stretch>
        </p:blipFill>
        <p:spPr>
          <a:xfrm>
            <a:off x="3240000" y="0"/>
            <a:ext cx="3847500" cy="684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17191_10229548110921500_2499089608337894671_n.jpg"/>
          <p:cNvPicPr>
            <a:picLocks noChangeAspect="1"/>
          </p:cNvPicPr>
          <p:nvPr/>
        </p:nvPicPr>
        <p:blipFill>
          <a:blip r:embed="rId2" cstate="print"/>
          <a:stretch>
            <a:fillRect/>
          </a:stretch>
        </p:blipFill>
        <p:spPr>
          <a:xfrm>
            <a:off x="0" y="540000"/>
            <a:ext cx="10260000" cy="5771250"/>
          </a:xfrm>
          <a:prstGeom prst="rect">
            <a:avLst/>
          </a:prstGeom>
        </p:spPr>
      </p:pic>
    </p:spTree>
  </p:cSld>
  <p:clrMapOvr>
    <a:masterClrMapping/>
  </p:clrMapOvr>
  <p:transition spd="med" advTm="4000">
    <p:check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30605_10229548114041578_8312122357825182764_n.jpg"/>
          <p:cNvPicPr>
            <a:picLocks noChangeAspect="1"/>
          </p:cNvPicPr>
          <p:nvPr/>
        </p:nvPicPr>
        <p:blipFill>
          <a:blip r:embed="rId2" cstate="print"/>
          <a:stretch>
            <a:fillRect/>
          </a:stretch>
        </p:blipFill>
        <p:spPr>
          <a:xfrm>
            <a:off x="3240000" y="0"/>
            <a:ext cx="3847500" cy="6840000"/>
          </a:xfrm>
          <a:prstGeom prst="rect">
            <a:avLst/>
          </a:prstGeom>
        </p:spPr>
      </p:pic>
    </p:spTree>
  </p:cSld>
  <p:clrMapOvr>
    <a:masterClrMapping/>
  </p:clrMapOvr>
  <p:transition spd="med" advTm="4000">
    <p:blinds/>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52797_10229548110761496_7749296160736400551_n.jpg"/>
          <p:cNvPicPr>
            <a:picLocks noChangeAspect="1"/>
          </p:cNvPicPr>
          <p:nvPr/>
        </p:nvPicPr>
        <p:blipFill>
          <a:blip r:embed="rId2" cstate="print"/>
          <a:stretch>
            <a:fillRect/>
          </a:stretch>
        </p:blipFill>
        <p:spPr>
          <a:xfrm>
            <a:off x="3240000" y="0"/>
            <a:ext cx="3847500" cy="6840000"/>
          </a:xfrm>
          <a:prstGeom prst="rect">
            <a:avLst/>
          </a:prstGeom>
        </p:spPr>
      </p:pic>
    </p:spTree>
  </p:cSld>
  <p:clrMapOvr>
    <a:masterClrMapping/>
  </p:clrMapOvr>
  <p:transition spd="med" advTm="4000">
    <p:checke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6000" r="-16000"/>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98135_10229548123361811_781435402969141218_n.jpg"/>
          <p:cNvPicPr>
            <a:picLocks noChangeAspect="1"/>
          </p:cNvPicPr>
          <p:nvPr/>
        </p:nvPicPr>
        <p:blipFill>
          <a:blip r:embed="rId2" cstate="print"/>
          <a:stretch>
            <a:fillRect/>
          </a:stretch>
        </p:blipFill>
        <p:spPr>
          <a:xfrm>
            <a:off x="3240000" y="0"/>
            <a:ext cx="3847500" cy="684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9891_10229548110281484_4574149042979530359_n.jpg"/>
          <p:cNvPicPr>
            <a:picLocks noChangeAspect="1"/>
          </p:cNvPicPr>
          <p:nvPr/>
        </p:nvPicPr>
        <p:blipFill>
          <a:blip r:embed="rId2" cstate="print"/>
          <a:stretch>
            <a:fillRect/>
          </a:stretch>
        </p:blipFill>
        <p:spPr>
          <a:xfrm>
            <a:off x="0" y="540000"/>
            <a:ext cx="10260000" cy="5771250"/>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60269_10229548121881774_8228463774929425342_n.jpg"/>
          <p:cNvPicPr>
            <a:picLocks noChangeAspect="1"/>
          </p:cNvPicPr>
          <p:nvPr/>
        </p:nvPicPr>
        <p:blipFill>
          <a:blip r:embed="rId2" cstate="print"/>
          <a:stretch>
            <a:fillRect/>
          </a:stretch>
        </p:blipFill>
        <p:spPr>
          <a:xfrm>
            <a:off x="2880000" y="0"/>
            <a:ext cx="4557508" cy="6840538"/>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2454_10229548119841723_3040403928965490591_n.jpg"/>
          <p:cNvPicPr>
            <a:picLocks noChangeAspect="1"/>
          </p:cNvPicPr>
          <p:nvPr/>
        </p:nvPicPr>
        <p:blipFill>
          <a:blip r:embed="rId2" cstate="print"/>
          <a:stretch>
            <a:fillRect/>
          </a:stretch>
        </p:blipFill>
        <p:spPr>
          <a:xfrm>
            <a:off x="2880000" y="0"/>
            <a:ext cx="4557508" cy="68405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9851_10229548121801772_4919860727684408112_n.jpg"/>
          <p:cNvPicPr>
            <a:picLocks noChangeAspect="1"/>
          </p:cNvPicPr>
          <p:nvPr/>
        </p:nvPicPr>
        <p:blipFill>
          <a:blip r:embed="rId2" cstate="print"/>
          <a:stretch>
            <a:fillRect/>
          </a:stretch>
        </p:blipFill>
        <p:spPr>
          <a:xfrm>
            <a:off x="2880000" y="0"/>
            <a:ext cx="4557150" cy="6840000"/>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60086_10229548123521815_7013906886656592416_n.jpg"/>
          <p:cNvPicPr>
            <a:picLocks noChangeAspect="1"/>
          </p:cNvPicPr>
          <p:nvPr/>
        </p:nvPicPr>
        <p:blipFill>
          <a:blip r:embed="rId2" cstate="print"/>
          <a:stretch>
            <a:fillRect/>
          </a:stretch>
        </p:blipFill>
        <p:spPr>
          <a:xfrm>
            <a:off x="2880000" y="0"/>
            <a:ext cx="4557508" cy="6840538"/>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533409_762352159415889_4606386814959779114_n.jpg"/>
          <p:cNvPicPr>
            <a:picLocks noChangeAspect="1"/>
          </p:cNvPicPr>
          <p:nvPr/>
        </p:nvPicPr>
        <p:blipFill>
          <a:blip r:embed="rId2" cstate="print"/>
          <a:stretch>
            <a:fillRect/>
          </a:stretch>
        </p:blipFill>
        <p:spPr>
          <a:xfrm>
            <a:off x="575204" y="0"/>
            <a:ext cx="9120717" cy="6840538"/>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304976_10229548114841598_1890137861184564045_n.jpg"/>
          <p:cNvPicPr>
            <a:picLocks noChangeAspect="1"/>
          </p:cNvPicPr>
          <p:nvPr/>
        </p:nvPicPr>
        <p:blipFill>
          <a:blip r:embed="rId2" cstate="print"/>
          <a:stretch>
            <a:fillRect/>
          </a:stretch>
        </p:blipFill>
        <p:spPr>
          <a:xfrm>
            <a:off x="2880000" y="0"/>
            <a:ext cx="4557508" cy="6840538"/>
          </a:xfrm>
          <a:prstGeom prst="rect">
            <a:avLst/>
          </a:prstGeom>
        </p:spPr>
      </p:pic>
    </p:spTree>
  </p:cSld>
  <p:clrMapOvr>
    <a:masterClrMapping/>
  </p:clrMapOvr>
  <p:transition spd="med" advTm="4000">
    <p:checker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4738_10229548112121530_4427960078825550696_n.jpg"/>
          <p:cNvPicPr>
            <a:picLocks noChangeAspect="1"/>
          </p:cNvPicPr>
          <p:nvPr/>
        </p:nvPicPr>
        <p:blipFill>
          <a:blip r:embed="rId2" cstate="print"/>
          <a:stretch>
            <a:fillRect/>
          </a:stretch>
        </p:blipFill>
        <p:spPr>
          <a:xfrm>
            <a:off x="3240000" y="0"/>
            <a:ext cx="3847500" cy="6840000"/>
          </a:xfrm>
          <a:prstGeom prst="rect">
            <a:avLst/>
          </a:prstGeom>
        </p:spPr>
      </p:pic>
    </p:spTree>
  </p:cSld>
  <p:clrMapOvr>
    <a:masterClrMapping/>
  </p:clrMapOvr>
  <p:transition spd="med" advTm="4000">
    <p:blinds/>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7000" b="-5000"/>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2926_10229548112761546_6797290193339689370_n.jpg"/>
          <p:cNvPicPr>
            <a:picLocks noChangeAspect="1"/>
          </p:cNvPicPr>
          <p:nvPr/>
        </p:nvPicPr>
        <p:blipFill>
          <a:blip r:embed="rId2" cstate="print"/>
          <a:stretch>
            <a:fillRect/>
          </a:stretch>
        </p:blipFill>
        <p:spPr>
          <a:xfrm>
            <a:off x="2880000" y="538"/>
            <a:ext cx="4557150" cy="684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3566_10229548123041803_7142189375203381706_n.jpg"/>
          <p:cNvPicPr>
            <a:picLocks noChangeAspect="1"/>
          </p:cNvPicPr>
          <p:nvPr/>
        </p:nvPicPr>
        <p:blipFill>
          <a:blip r:embed="rId2" cstate="print"/>
          <a:stretch>
            <a:fillRect/>
          </a:stretch>
        </p:blipFill>
        <p:spPr>
          <a:xfrm>
            <a:off x="2880000" y="0"/>
            <a:ext cx="4557150" cy="684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un-petit-musee-complete-la-visite-photo-er-dr-1606926693.jpg"/>
          <p:cNvPicPr>
            <a:picLocks noChangeAspect="1"/>
          </p:cNvPicPr>
          <p:nvPr/>
        </p:nvPicPr>
        <p:blipFill>
          <a:blip r:embed="rId2" cstate="print"/>
          <a:stretch>
            <a:fillRect/>
          </a:stretch>
        </p:blipFill>
        <p:spPr>
          <a:xfrm>
            <a:off x="-1" y="0"/>
            <a:ext cx="10253483" cy="6840538"/>
          </a:xfrm>
          <a:prstGeom prst="rect">
            <a:avLst/>
          </a:prstGeom>
        </p:spPr>
      </p:pic>
      <p:sp>
        <p:nvSpPr>
          <p:cNvPr id="3" name="Rectangle 2"/>
          <p:cNvSpPr/>
          <p:nvPr/>
        </p:nvSpPr>
        <p:spPr>
          <a:xfrm>
            <a:off x="7164000" y="3420000"/>
            <a:ext cx="2992807" cy="415498"/>
          </a:xfrm>
          <a:prstGeom prst="rect">
            <a:avLst/>
          </a:prstGeom>
        </p:spPr>
        <p:txBody>
          <a:bodyPr wrap="none">
            <a:spAutoFit/>
          </a:bodyPr>
          <a:lstStyle/>
          <a:p>
            <a:r>
              <a:rPr lang="fr-FR" dirty="0" smtClean="0">
                <a:solidFill>
                  <a:srgbClr val="FF0000"/>
                </a:solidFill>
              </a:rPr>
              <a:t>26 080 </a:t>
            </a:r>
            <a:r>
              <a:rPr lang="fr-FR" dirty="0" smtClean="0">
                <a:solidFill>
                  <a:srgbClr val="FF0000"/>
                </a:solidFill>
              </a:rPr>
              <a:t>litres               </a:t>
            </a:r>
            <a:r>
              <a:rPr lang="fr-FR" dirty="0" smtClean="0">
                <a:solidFill>
                  <a:srgbClr val="FF0000"/>
                </a:solidFill>
              </a:rPr>
              <a:t>1727</a:t>
            </a:r>
            <a:endParaRPr lang="fr-FR" dirty="0">
              <a:solidFill>
                <a:srgbClr val="FF0000"/>
              </a:solidFill>
            </a:endParaRPr>
          </a:p>
        </p:txBody>
      </p:sp>
    </p:spTree>
  </p:cSld>
  <p:clrMapOvr>
    <a:masterClrMapping/>
  </p:clrMapOvr>
  <p:transition spd="med" advTm="4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06100_10229548111721520_2348195003177534948_n.jpg"/>
          <p:cNvPicPr>
            <a:picLocks noChangeAspect="1"/>
          </p:cNvPicPr>
          <p:nvPr/>
        </p:nvPicPr>
        <p:blipFill>
          <a:blip r:embed="rId2" cstate="print"/>
          <a:stretch>
            <a:fillRect/>
          </a:stretch>
        </p:blipFill>
        <p:spPr>
          <a:xfrm>
            <a:off x="2880000" y="0"/>
            <a:ext cx="4557508" cy="6840538"/>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64558_10229548113881574_1206160628684932775_n.jpg"/>
          <p:cNvPicPr>
            <a:picLocks noChangeAspect="1"/>
          </p:cNvPicPr>
          <p:nvPr/>
        </p:nvPicPr>
        <p:blipFill>
          <a:blip r:embed="rId2" cstate="print"/>
          <a:stretch>
            <a:fillRect/>
          </a:stretch>
        </p:blipFill>
        <p:spPr>
          <a:xfrm>
            <a:off x="3240000" y="0"/>
            <a:ext cx="3847500" cy="6840000"/>
          </a:xfrm>
          <a:prstGeom prst="rect">
            <a:avLst/>
          </a:prstGeom>
        </p:spPr>
      </p:pic>
    </p:spTree>
  </p:cSld>
  <p:clrMapOvr>
    <a:masterClrMapping/>
  </p:clrMapOvr>
  <p:transition spd="med" advTm="4000">
    <p:checker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60657_10229548121641768_2803270675625009200_n.jpg"/>
          <p:cNvPicPr>
            <a:picLocks noChangeAspect="1"/>
          </p:cNvPicPr>
          <p:nvPr/>
        </p:nvPicPr>
        <p:blipFill>
          <a:blip r:embed="rId2" cstate="print"/>
          <a:stretch>
            <a:fillRect/>
          </a:stretch>
        </p:blipFill>
        <p:spPr>
          <a:xfrm>
            <a:off x="3240000" y="0"/>
            <a:ext cx="3847500" cy="684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08561_762351956082576_6890642258551445598_n.jpg"/>
          <p:cNvPicPr>
            <a:picLocks noChangeAspect="1"/>
          </p:cNvPicPr>
          <p:nvPr/>
        </p:nvPicPr>
        <p:blipFill>
          <a:blip r:embed="rId2" cstate="print"/>
          <a:stretch>
            <a:fillRect/>
          </a:stretch>
        </p:blipFill>
        <p:spPr>
          <a:xfrm>
            <a:off x="2570360" y="0"/>
            <a:ext cx="5130404" cy="6840538"/>
          </a:xfrm>
          <a:prstGeom prst="rect">
            <a:avLst/>
          </a:prstGeom>
        </p:spPr>
      </p:pic>
    </p:spTree>
  </p:cSld>
  <p:clrMapOvr>
    <a:masterClrMapping/>
  </p:clrMapOvr>
  <p:transition spd="med" advTm="4000">
    <p:randomBa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4467395_762351879415917_8610164218909182615_n.jpg"/>
          <p:cNvPicPr>
            <a:picLocks noChangeAspect="1"/>
          </p:cNvPicPr>
          <p:nvPr/>
        </p:nvPicPr>
        <p:blipFill>
          <a:blip r:embed="rId2" cstate="print"/>
          <a:stretch>
            <a:fillRect/>
          </a:stretch>
        </p:blipFill>
        <p:spPr>
          <a:xfrm>
            <a:off x="575204" y="0"/>
            <a:ext cx="9120717" cy="6840538"/>
          </a:xfrm>
          <a:prstGeom prst="rect">
            <a:avLst/>
          </a:prstGeom>
        </p:spPr>
      </p:pic>
    </p:spTree>
  </p:cSld>
  <p:clrMapOvr>
    <a:masterClrMapping/>
  </p:clrMapOvr>
  <p:transition spd="med" advTm="4000">
    <p:comb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097456_762352289415876_1600435704001795059_n.jpg"/>
          <p:cNvPicPr>
            <a:picLocks noChangeAspect="1"/>
          </p:cNvPicPr>
          <p:nvPr/>
        </p:nvPicPr>
        <p:blipFill>
          <a:blip r:embed="rId2" cstate="print"/>
          <a:stretch>
            <a:fillRect/>
          </a:stretch>
        </p:blipFill>
        <p:spPr>
          <a:xfrm>
            <a:off x="2570360" y="0"/>
            <a:ext cx="5130404"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41541137_762352222749216_5526184066942877286_n.jpg"/>
          <p:cNvPicPr>
            <a:picLocks noChangeAspect="1"/>
          </p:cNvPicPr>
          <p:nvPr/>
        </p:nvPicPr>
        <p:blipFill>
          <a:blip r:embed="rId2" cstate="print"/>
          <a:stretch>
            <a:fillRect/>
          </a:stretch>
        </p:blipFill>
        <p:spPr>
          <a:xfrm>
            <a:off x="575204" y="0"/>
            <a:ext cx="9120717" cy="6840538"/>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2069_10229548113161556_641600477874895876_n.jpg"/>
          <p:cNvPicPr>
            <a:picLocks noChangeAspect="1"/>
          </p:cNvPicPr>
          <p:nvPr/>
        </p:nvPicPr>
        <p:blipFill>
          <a:blip r:embed="rId2" cstate="print"/>
          <a:stretch>
            <a:fillRect/>
          </a:stretch>
        </p:blipFill>
        <p:spPr>
          <a:xfrm>
            <a:off x="3240000" y="0"/>
            <a:ext cx="3847500" cy="6840000"/>
          </a:xfrm>
          <a:prstGeom prst="rect">
            <a:avLst/>
          </a:prstGeom>
        </p:spPr>
      </p:pic>
    </p:spTree>
  </p:cSld>
  <p:clrMapOvr>
    <a:masterClrMapping/>
  </p:clrMapOvr>
  <p:transition spd="med" advTm="400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20000"/>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Cave-Hospices-Civils-Strasbourg-20220414113006.jpg"/>
          <p:cNvPicPr>
            <a:picLocks noChangeAspect="1"/>
          </p:cNvPicPr>
          <p:nvPr/>
        </p:nvPicPr>
        <p:blipFill>
          <a:blip r:embed="rId2" cstate="print"/>
          <a:stretch>
            <a:fillRect/>
          </a:stretch>
        </p:blipFill>
        <p:spPr>
          <a:xfrm>
            <a:off x="5135562" y="0"/>
            <a:ext cx="5130404" cy="6840538"/>
          </a:xfrm>
          <a:prstGeom prst="rect">
            <a:avLst/>
          </a:prstGeom>
        </p:spPr>
      </p:pic>
      <p:pic>
        <p:nvPicPr>
          <p:cNvPr id="2" name="Image 1" descr="441536321_762351759415929_6540762669294246249_n.jpg"/>
          <p:cNvPicPr>
            <a:picLocks noChangeAspect="1"/>
          </p:cNvPicPr>
          <p:nvPr/>
        </p:nvPicPr>
        <p:blipFill>
          <a:blip r:embed="rId3" cstate="print"/>
          <a:stretch>
            <a:fillRect/>
          </a:stretch>
        </p:blipFill>
        <p:spPr>
          <a:xfrm>
            <a:off x="0" y="0"/>
            <a:ext cx="5130404" cy="6840538"/>
          </a:xfrm>
          <a:prstGeom prst="rect">
            <a:avLst/>
          </a:prstGeom>
        </p:spPr>
      </p:pic>
      <p:sp>
        <p:nvSpPr>
          <p:cNvPr id="3" name="Rectangle 2"/>
          <p:cNvSpPr/>
          <p:nvPr/>
        </p:nvSpPr>
        <p:spPr>
          <a:xfrm>
            <a:off x="3096000" y="5760000"/>
            <a:ext cx="3600400" cy="1061829"/>
          </a:xfrm>
          <a:prstGeom prst="rect">
            <a:avLst/>
          </a:prstGeom>
        </p:spPr>
        <p:txBody>
          <a:bodyPr wrap="square">
            <a:spAutoFit/>
          </a:bodyPr>
          <a:lstStyle/>
          <a:p>
            <a:pPr algn="ctr"/>
            <a:r>
              <a:rPr lang="fr-FR" dirty="0" smtClean="0">
                <a:solidFill>
                  <a:schemeClr val="bg1"/>
                </a:solidFill>
              </a:rPr>
              <a:t>Millésime 1472, </a:t>
            </a:r>
            <a:endParaRPr lang="fr-FR" dirty="0" smtClean="0">
              <a:solidFill>
                <a:schemeClr val="bg1"/>
              </a:solidFill>
            </a:endParaRPr>
          </a:p>
          <a:p>
            <a:pPr algn="ctr"/>
            <a:r>
              <a:rPr lang="fr-FR" dirty="0" smtClean="0">
                <a:solidFill>
                  <a:schemeClr val="bg1"/>
                </a:solidFill>
              </a:rPr>
              <a:t>le </a:t>
            </a:r>
            <a:r>
              <a:rPr lang="fr-FR" dirty="0" smtClean="0">
                <a:solidFill>
                  <a:schemeClr val="bg1"/>
                </a:solidFill>
              </a:rPr>
              <a:t>plus vieux vin buvable </a:t>
            </a:r>
            <a:endParaRPr lang="fr-FR" dirty="0" smtClean="0">
              <a:solidFill>
                <a:schemeClr val="bg1"/>
              </a:solidFill>
            </a:endParaRPr>
          </a:p>
          <a:p>
            <a:pPr algn="ctr"/>
            <a:r>
              <a:rPr lang="fr-FR" dirty="0" smtClean="0">
                <a:solidFill>
                  <a:schemeClr val="bg1"/>
                </a:solidFill>
              </a:rPr>
              <a:t>du </a:t>
            </a:r>
            <a:r>
              <a:rPr lang="fr-FR" dirty="0" smtClean="0">
                <a:solidFill>
                  <a:schemeClr val="bg1"/>
                </a:solidFill>
              </a:rPr>
              <a:t>monde </a:t>
            </a:r>
            <a:r>
              <a:rPr lang="fr-FR" dirty="0" smtClean="0">
                <a:solidFill>
                  <a:schemeClr val="bg1"/>
                </a:solidFill>
              </a:rPr>
              <a:t>en </a:t>
            </a:r>
            <a:r>
              <a:rPr lang="fr-FR" dirty="0" smtClean="0">
                <a:solidFill>
                  <a:schemeClr val="bg1"/>
                </a:solidFill>
              </a:rPr>
              <a:t>bouteille.</a:t>
            </a:r>
            <a:endParaRPr lang="fr-FR" dirty="0">
              <a:solidFill>
                <a:schemeClr val="bg1"/>
              </a:solidFill>
            </a:endParaRPr>
          </a:p>
        </p:txBody>
      </p:sp>
    </p:spTree>
  </p:cSld>
  <p:clrMapOvr>
    <a:masterClrMapping/>
  </p:clrMapOvr>
  <p:transition spd="med" advTm="4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16939_10229548115401612_3551679740693804523_n.jpg"/>
          <p:cNvPicPr>
            <a:picLocks noChangeAspect="1"/>
          </p:cNvPicPr>
          <p:nvPr/>
        </p:nvPicPr>
        <p:blipFill>
          <a:blip r:embed="rId2" cstate="print"/>
          <a:stretch>
            <a:fillRect/>
          </a:stretch>
        </p:blipFill>
        <p:spPr>
          <a:xfrm>
            <a:off x="3240000" y="0"/>
            <a:ext cx="3847500" cy="6840000"/>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198056_10229548114401587_7651374921814202898_n.jpg"/>
          <p:cNvPicPr>
            <a:picLocks noChangeAspect="1"/>
          </p:cNvPicPr>
          <p:nvPr/>
        </p:nvPicPr>
        <p:blipFill>
          <a:blip r:embed="rId2" cstate="print"/>
          <a:stretch>
            <a:fillRect/>
          </a:stretch>
        </p:blipFill>
        <p:spPr>
          <a:xfrm>
            <a:off x="2880000" y="0"/>
            <a:ext cx="4557508" cy="68405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24739_10229548112041528_8951351680076536306_n.jpg"/>
          <p:cNvPicPr>
            <a:picLocks noChangeAspect="1"/>
          </p:cNvPicPr>
          <p:nvPr/>
        </p:nvPicPr>
        <p:blipFill>
          <a:blip r:embed="rId2" cstate="print"/>
          <a:stretch>
            <a:fillRect/>
          </a:stretch>
        </p:blipFill>
        <p:spPr>
          <a:xfrm>
            <a:off x="2880000" y="0"/>
            <a:ext cx="4557508" cy="68405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438253266_10229548112441538_7164426212189607421_n.jpg"/>
          <p:cNvPicPr>
            <a:picLocks noChangeAspect="1"/>
          </p:cNvPicPr>
          <p:nvPr/>
        </p:nvPicPr>
        <p:blipFill>
          <a:blip r:embed="rId2" cstate="print"/>
          <a:stretch>
            <a:fillRect/>
          </a:stretch>
        </p:blipFill>
        <p:spPr>
          <a:xfrm>
            <a:off x="5112000" y="0"/>
            <a:ext cx="4557508" cy="6840538"/>
          </a:xfrm>
          <a:prstGeom prst="rect">
            <a:avLst/>
          </a:prstGeom>
        </p:spPr>
      </p:pic>
      <p:pic>
        <p:nvPicPr>
          <p:cNvPr id="3" name="Image 2" descr="438253266_10229548112441538_7164426212189607421_n.jpg"/>
          <p:cNvPicPr>
            <a:picLocks noChangeAspect="1"/>
          </p:cNvPicPr>
          <p:nvPr/>
        </p:nvPicPr>
        <p:blipFill>
          <a:blip r:embed="rId2" cstate="print"/>
          <a:stretch>
            <a:fillRect/>
          </a:stretch>
        </p:blipFill>
        <p:spPr>
          <a:xfrm>
            <a:off x="576000" y="0"/>
            <a:ext cx="4557508" cy="6840538"/>
          </a:xfrm>
          <a:prstGeom prst="rect">
            <a:avLst/>
          </a:prstGeom>
        </p:spPr>
      </p:pic>
    </p:spTree>
  </p:cSld>
  <p:clrMapOvr>
    <a:masterClrMapping/>
  </p:clrMapOvr>
  <p:transition spd="med" advTm="4000">
    <p:randomBar dir="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advTm="4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71193" y="5856156"/>
            <a:ext cx="1883083" cy="877302"/>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8644967" y="2821766"/>
            <a:ext cx="1412155" cy="1410607"/>
          </a:xfrm>
          <a:prstGeom prst="rect">
            <a:avLst/>
          </a:prstGeom>
        </p:spPr>
      </p:pic>
      <p:sp>
        <p:nvSpPr>
          <p:cNvPr id="7" name="Étoile à 12 branches 6"/>
          <p:cNvSpPr>
            <a:spLocks/>
          </p:cNvSpPr>
          <p:nvPr/>
        </p:nvSpPr>
        <p:spPr>
          <a:xfrm>
            <a:off x="5477963" y="4104299"/>
            <a:ext cx="1198192" cy="683931"/>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629" tIns="54315" rIns="108629" bIns="54315" rtlCol="0" anchor="ctr"/>
          <a:lstStyle/>
          <a:p>
            <a:pPr algn="ctr" defTabSz="1086295"/>
            <a:r>
              <a:rPr lang="fr-FR" sz="1300" dirty="0" smtClean="0">
                <a:solidFill>
                  <a:srgbClr val="FF0000"/>
                </a:solidFill>
                <a:latin typeface="Rockwell" pitchFamily="18" charset="0"/>
              </a:rPr>
              <a:t>2103</a:t>
            </a:r>
            <a:endParaRPr lang="fr-FR" sz="1300" dirty="0">
              <a:solidFill>
                <a:srgbClr val="FF0000"/>
              </a:solidFill>
              <a:latin typeface="Rockwell" pitchFamily="18" charset="0"/>
            </a:endParaRPr>
          </a:p>
        </p:txBody>
      </p:sp>
      <p:sp>
        <p:nvSpPr>
          <p:cNvPr id="8" name="ZoneTexte 7"/>
          <p:cNvSpPr txBox="1"/>
          <p:nvPr/>
        </p:nvSpPr>
        <p:spPr>
          <a:xfrm>
            <a:off x="8447930" y="6156573"/>
            <a:ext cx="1046529" cy="325134"/>
          </a:xfrm>
          <a:prstGeom prst="rect">
            <a:avLst/>
          </a:prstGeom>
          <a:noFill/>
        </p:spPr>
        <p:txBody>
          <a:bodyPr wrap="none" lIns="108629" tIns="54315" rIns="108629" bIns="54315" rtlCol="0">
            <a:spAutoFit/>
          </a:bodyPr>
          <a:lstStyle/>
          <a:p>
            <a:pPr defTabSz="1086295"/>
            <a:r>
              <a:rPr lang="fr-FR" sz="1400" b="1" dirty="0" smtClean="0">
                <a:solidFill>
                  <a:srgbClr val="FF0000"/>
                </a:solidFill>
              </a:rPr>
              <a:t>31.05.2024</a:t>
            </a:r>
            <a:endParaRPr lang="fr-FR" sz="1400" b="1" dirty="0">
              <a:solidFill>
                <a:srgbClr val="FF0000"/>
              </a:solidFill>
            </a:endParaRPr>
          </a:p>
        </p:txBody>
      </p:sp>
      <p:sp>
        <p:nvSpPr>
          <p:cNvPr id="11" name="ZoneTexte 10"/>
          <p:cNvSpPr txBox="1"/>
          <p:nvPr/>
        </p:nvSpPr>
        <p:spPr>
          <a:xfrm>
            <a:off x="2653295" y="6027137"/>
            <a:ext cx="2521548" cy="771408"/>
          </a:xfrm>
          <a:prstGeom prst="rect">
            <a:avLst/>
          </a:prstGeom>
          <a:noFill/>
        </p:spPr>
        <p:txBody>
          <a:bodyPr wrap="none" lIns="108629" tIns="54314" rIns="108629" bIns="54314" rtlCol="0">
            <a:spAutoFit/>
          </a:bodyPr>
          <a:lstStyle/>
          <a:p>
            <a:pPr defTabSz="1086295"/>
            <a:r>
              <a:rPr lang="fr-FR" sz="4300" dirty="0">
                <a:ln w="19050">
                  <a:solidFill>
                    <a:srgbClr val="FFFF00"/>
                  </a:solidFill>
                </a:ln>
                <a:blipFill>
                  <a:blip r:embed="rId5"/>
                  <a:stretch>
                    <a:fillRect/>
                  </a:stretch>
                </a:blipFill>
                <a:latin typeface="Permanent Marker" pitchFamily="2" charset="0"/>
                <a:ea typeface="Permanent Marker" pitchFamily="2" charset="0"/>
              </a:rPr>
              <a:t>Création</a:t>
            </a:r>
            <a:endParaRPr lang="fr-FR" sz="3800" dirty="0">
              <a:ln w="19050">
                <a:solidFill>
                  <a:srgbClr val="FFFF00"/>
                </a:solidFill>
              </a:ln>
              <a:blipFill>
                <a:blip r:embed="rId5"/>
                <a:stretch>
                  <a:fillRect/>
                </a:stretch>
              </a:blipFill>
              <a:latin typeface="Permanent Marker" pitchFamily="2" charset="0"/>
              <a:ea typeface="Permanent Marker" pitchFamily="2" charset="0"/>
            </a:endParaRPr>
          </a:p>
        </p:txBody>
      </p:sp>
      <p:sp>
        <p:nvSpPr>
          <p:cNvPr id="12" name="ZoneTexte 11"/>
          <p:cNvSpPr txBox="1"/>
          <p:nvPr/>
        </p:nvSpPr>
        <p:spPr>
          <a:xfrm>
            <a:off x="6333913" y="2394261"/>
            <a:ext cx="2520715" cy="771408"/>
          </a:xfrm>
          <a:prstGeom prst="rect">
            <a:avLst/>
          </a:prstGeom>
          <a:noFill/>
        </p:spPr>
        <p:txBody>
          <a:bodyPr wrap="none" lIns="108629" tIns="54314" rIns="108629" bIns="54314" rtlCol="0">
            <a:spAutoFit/>
          </a:bodyPr>
          <a:lstStyle/>
          <a:p>
            <a:pPr defTabSz="1086295"/>
            <a:r>
              <a:rPr lang="fr-FR" sz="4300" dirty="0" smtClean="0">
                <a:ln w="19050">
                  <a:solidFill>
                    <a:srgbClr val="FFFF00"/>
                  </a:solidFill>
                </a:ln>
                <a:blipFill>
                  <a:blip r:embed="rId5"/>
                  <a:stretch>
                    <a:fillRect/>
                  </a:stretch>
                </a:blipFill>
                <a:latin typeface="Permanent Marker" pitchFamily="2" charset="0"/>
                <a:ea typeface="Permanent Marker" pitchFamily="2" charset="0"/>
              </a:rPr>
              <a:t>Internet</a:t>
            </a:r>
            <a:endParaRPr lang="fr-FR" sz="4800" dirty="0" smtClean="0">
              <a:ln w="19050">
                <a:solidFill>
                  <a:srgbClr val="FFFF00"/>
                </a:solidFill>
              </a:ln>
              <a:blipFill>
                <a:blip r:embed="rId5"/>
                <a:stretch>
                  <a:fillRect/>
                </a:stretch>
              </a:blipFill>
              <a:latin typeface="Permanent Marker" pitchFamily="2" charset="0"/>
              <a:ea typeface="Permanent Marker" pitchFamily="2" charset="0"/>
            </a:endParaRPr>
          </a:p>
        </p:txBody>
      </p:sp>
      <p:sp>
        <p:nvSpPr>
          <p:cNvPr id="14" name="ZoneTexte 13"/>
          <p:cNvSpPr txBox="1"/>
          <p:nvPr/>
        </p:nvSpPr>
        <p:spPr>
          <a:xfrm>
            <a:off x="144000" y="144000"/>
            <a:ext cx="6721775" cy="1433128"/>
          </a:xfrm>
          <a:prstGeom prst="rect">
            <a:avLst/>
          </a:prstGeom>
          <a:noFill/>
        </p:spPr>
        <p:txBody>
          <a:bodyPr wrap="square" lIns="108629" tIns="54314" rIns="108629" bIns="54314" rtlCol="0">
            <a:spAutoFit/>
          </a:bodyPr>
          <a:lstStyle/>
          <a:p>
            <a:pPr algn="ctr" defTabSz="1086295"/>
            <a:r>
              <a:rPr lang="fr-FR" sz="4300" dirty="0" smtClean="0">
                <a:ln w="19050">
                  <a:solidFill>
                    <a:srgbClr val="FFFF00"/>
                  </a:solidFill>
                </a:ln>
                <a:blipFill>
                  <a:blip r:embed="rId5"/>
                  <a:stretch>
                    <a:fillRect/>
                  </a:stretch>
                </a:blipFill>
                <a:latin typeface="Permanent Marker" pitchFamily="2" charset="0"/>
                <a:ea typeface="Permanent Marker" pitchFamily="2" charset="0"/>
              </a:rPr>
              <a:t>Kitaro</a:t>
            </a:r>
          </a:p>
          <a:p>
            <a:pPr algn="ctr" defTabSz="1086295"/>
            <a:r>
              <a:rPr lang="fr-FR" sz="4300" dirty="0" err="1" smtClean="0">
                <a:ln w="19050">
                  <a:solidFill>
                    <a:srgbClr val="FFFF00"/>
                  </a:solidFill>
                </a:ln>
                <a:blipFill>
                  <a:blip r:embed="rId5"/>
                  <a:stretch>
                    <a:fillRect/>
                  </a:stretch>
                </a:blipFill>
                <a:latin typeface="Permanent Marker" pitchFamily="2" charset="0"/>
                <a:ea typeface="Permanent Marker" pitchFamily="2" charset="0"/>
              </a:rPr>
              <a:t>Journey</a:t>
            </a:r>
            <a:r>
              <a:rPr lang="fr-FR" sz="4300" dirty="0" smtClean="0">
                <a:ln w="19050">
                  <a:solidFill>
                    <a:srgbClr val="FFFF00"/>
                  </a:solidFill>
                </a:ln>
                <a:blipFill>
                  <a:blip r:embed="rId5"/>
                  <a:stretch>
                    <a:fillRect/>
                  </a:stretch>
                </a:blipFill>
                <a:latin typeface="Permanent Marker" pitchFamily="2" charset="0"/>
                <a:ea typeface="Permanent Marker" pitchFamily="2" charset="0"/>
              </a:rPr>
              <a:t>  To  A  </a:t>
            </a:r>
            <a:r>
              <a:rPr lang="fr-FR" sz="4300" dirty="0" err="1" smtClean="0">
                <a:ln w="19050">
                  <a:solidFill>
                    <a:srgbClr val="FFFF00"/>
                  </a:solidFill>
                </a:ln>
                <a:blipFill>
                  <a:blip r:embed="rId5"/>
                  <a:stretch>
                    <a:fillRect/>
                  </a:stretch>
                </a:blipFill>
                <a:latin typeface="Permanent Marker" pitchFamily="2" charset="0"/>
                <a:ea typeface="Permanent Marker" pitchFamily="2" charset="0"/>
              </a:rPr>
              <a:t>Fantasy</a:t>
            </a:r>
            <a:endParaRPr lang="fr-FR" sz="4300" dirty="0">
              <a:ln w="19050">
                <a:solidFill>
                  <a:srgbClr val="FFFF00"/>
                </a:solidFill>
              </a:ln>
              <a:blipFill>
                <a:blip r:embed="rId5"/>
                <a:stretch>
                  <a:fillRect/>
                </a:stretch>
              </a:blipFill>
              <a:latin typeface="Permanent Marker" pitchFamily="2" charset="0"/>
              <a:ea typeface="Permanent Marker" pitchFamily="2" charset="0"/>
            </a:endParaRPr>
          </a:p>
        </p:txBody>
      </p:sp>
      <p:sp>
        <p:nvSpPr>
          <p:cNvPr id="17" name="Rectangle à coins arrondis 16"/>
          <p:cNvSpPr/>
          <p:nvPr/>
        </p:nvSpPr>
        <p:spPr>
          <a:xfrm>
            <a:off x="727488" y="3078266"/>
            <a:ext cx="3423406" cy="1709826"/>
          </a:xfrm>
          <a:prstGeom prst="roundRect">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108629" tIns="54315" rIns="108629" bIns="54315" rtlCol="0" anchor="ctr"/>
          <a:lstStyle/>
          <a:p>
            <a:pPr algn="ctr" defTabSz="1086295"/>
            <a:endParaRPr lang="fr-FR" sz="1900" dirty="0">
              <a:solidFill>
                <a:prstClr val="white"/>
              </a:solidFill>
            </a:endParaRPr>
          </a:p>
        </p:txBody>
      </p:sp>
      <p:pic>
        <p:nvPicPr>
          <p:cNvPr id="18" name="Image 17" descr="f1daPhotographe.gif"/>
          <p:cNvPicPr>
            <a:picLocks noChangeAspect="1"/>
          </p:cNvPicPr>
          <p:nvPr/>
        </p:nvPicPr>
        <p:blipFill>
          <a:blip r:embed="rId7" cstate="print"/>
          <a:stretch>
            <a:fillRect/>
          </a:stretch>
        </p:blipFill>
        <p:spPr>
          <a:xfrm flipH="1">
            <a:off x="7703403" y="256742"/>
            <a:ext cx="2353592" cy="2351011"/>
          </a:xfrm>
          <a:prstGeom prst="rect">
            <a:avLst/>
          </a:prstGeom>
        </p:spPr>
      </p:pic>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18"/>
                                        </p:tgtEl>
                                        <p:attrNameLst>
                                          <p:attrName>style.visibility</p:attrName>
                                        </p:attrNameLst>
                                      </p:cBhvr>
                                      <p:to>
                                        <p:strVal val="visible"/>
                                      </p:to>
                                    </p:set>
                                    <p:anim to="" calcmode="lin" valueType="num">
                                      <p:cBhvr>
                                        <p:cTn id="7" dur="1" fill="hold"/>
                                        <p:tgtEl>
                                          <p:spTgt spid="18"/>
                                        </p:tgtEl>
                                        <p:attrNameLst>
                                          <p:attrName/>
                                        </p:attrNameLst>
                                      </p:cBhvr>
                                    </p:anim>
                                  </p:childTnLst>
                                </p:cTn>
                              </p:par>
                            </p:childTnLst>
                          </p:cTn>
                        </p:par>
                        <p:par>
                          <p:cTn id="8" fill="hold">
                            <p:stCondLst>
                              <p:cond delay="2000"/>
                            </p:stCondLst>
                            <p:childTnLst>
                              <p:par>
                                <p:cTn id="9" presetID="24" presetClass="entr" presetSubtype="0" fill="hold" grpId="0" nodeType="afterEffect">
                                  <p:stCondLst>
                                    <p:cond delay="20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grpId="0" nodeType="afterEffect">
                                  <p:stCondLst>
                                    <p:cond delay="2000"/>
                                  </p:stCondLst>
                                  <p:childTnLst>
                                    <p:set>
                                      <p:cBhvr>
                                        <p:cTn id="14" dur="1" fill="hold">
                                          <p:stCondLst>
                                            <p:cond delay="0"/>
                                          </p:stCondLst>
                                        </p:cTn>
                                        <p:tgtEl>
                                          <p:spTgt spid="14"/>
                                        </p:tgtEl>
                                        <p:attrNameLst>
                                          <p:attrName>style.visibility</p:attrName>
                                        </p:attrNameLst>
                                      </p:cBhvr>
                                      <p:to>
                                        <p:strVal val="visible"/>
                                      </p:to>
                                    </p:set>
                                    <p:anim to="" calcmode="lin" valueType="num">
                                      <p:cBhvr>
                                        <p:cTn id="15" dur="1" fill="hold"/>
                                        <p:tgtEl>
                                          <p:spTgt spid="14"/>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2000"/>
                                  </p:stCondLst>
                                  <p:childTnLst>
                                    <p:set>
                                      <p:cBhvr>
                                        <p:cTn id="18" dur="1" fill="hold">
                                          <p:stCondLst>
                                            <p:cond delay="0"/>
                                          </p:stCondLst>
                                        </p:cTn>
                                        <p:tgtEl>
                                          <p:spTgt spid="17"/>
                                        </p:tgtEl>
                                        <p:attrNameLst>
                                          <p:attrName>style.visibility</p:attrName>
                                        </p:attrNameLst>
                                      </p:cBhvr>
                                      <p:to>
                                        <p:strVal val="visible"/>
                                      </p:to>
                                    </p:set>
                                    <p:anim to="" calcmode="lin" valueType="num">
                                      <p:cBhvr>
                                        <p:cTn id="19" dur="1" fill="hold"/>
                                        <p:tgtEl>
                                          <p:spTgt spid="17"/>
                                        </p:tgtEl>
                                        <p:attrNameLst>
                                          <p:attrName/>
                                        </p:attrNameLst>
                                      </p:cBhvr>
                                    </p:anim>
                                  </p:childTnLst>
                                </p:cTn>
                              </p:par>
                            </p:childTnLst>
                          </p:cTn>
                        </p:par>
                        <p:par>
                          <p:cTn id="20" fill="hold">
                            <p:stCondLst>
                              <p:cond delay="80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10000"/>
                            </p:stCondLst>
                            <p:childTnLst>
                              <p:par>
                                <p:cTn id="25" presetID="24" presetClass="entr" presetSubtype="0" fill="hold" grpId="0" nodeType="afterEffect">
                                  <p:stCondLst>
                                    <p:cond delay="20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2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par>
                                <p:cTn id="32" presetID="24" presetClass="entr" presetSubtype="0" fill="hold" grpId="0" nodeType="withEffect">
                                  <p:stCondLst>
                                    <p:cond delay="2000"/>
                                  </p:stCondLst>
                                  <p:childTnLst>
                                    <p:set>
                                      <p:cBhvr>
                                        <p:cTn id="33" dur="1" fill="hold">
                                          <p:stCondLst>
                                            <p:cond delay="0"/>
                                          </p:stCondLst>
                                        </p:cTn>
                                        <p:tgtEl>
                                          <p:spTgt spid="7"/>
                                        </p:tgtEl>
                                        <p:attrNameLst>
                                          <p:attrName>style.visibility</p:attrName>
                                        </p:attrNameLst>
                                      </p:cBhvr>
                                      <p:to>
                                        <p:strVal val="visible"/>
                                      </p:to>
                                    </p:set>
                                    <p:anim to="" calcmode="lin" valueType="num">
                                      <p:cBhvr>
                                        <p:cTn id="34" dur="1" fill="hold"/>
                                        <p:tgtEl>
                                          <p:spTgt spid="7"/>
                                        </p:tgtEl>
                                        <p:attrNameLst>
                                          <p:attrName/>
                                        </p:attrNameLst>
                                      </p:cBhvr>
                                    </p:anim>
                                  </p:childTnLst>
                                </p:cTn>
                              </p:par>
                              <p:par>
                                <p:cTn id="35" presetID="24" presetClass="entr" presetSubtype="0" fill="hold" grpId="0" nodeType="withEffect">
                                  <p:stCondLst>
                                    <p:cond delay="200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p:bldP spid="12" grpId="0"/>
      <p:bldP spid="14" grpId="0"/>
      <p:bldP spid="17" grpId="0" animBg="1"/>
    </p:bldLst>
  </p:timing>
</p:sld>
</file>

<file path=ppt/theme/theme1.xml><?xml version="1.0" encoding="utf-8"?>
<a:theme xmlns:a="http://schemas.openxmlformats.org/drawingml/2006/main" name="1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docProps/app.xml><?xml version="1.0" encoding="utf-8"?>
<Properties xmlns="http://schemas.openxmlformats.org/officeDocument/2006/extended-properties" xmlns:vt="http://schemas.openxmlformats.org/officeDocument/2006/docPropsVTypes">
  <TotalTime>1194</TotalTime>
  <Words>78</Words>
  <Application>Microsoft Office PowerPoint</Application>
  <PresentationFormat>Personnalisé</PresentationFormat>
  <Paragraphs>43</Paragraphs>
  <Slides>71</Slides>
  <Notes>0</Notes>
  <HiddenSlides>0</HiddenSlides>
  <MMClips>1</MMClips>
  <ScaleCrop>false</ScaleCrop>
  <HeadingPairs>
    <vt:vector size="4" baseType="variant">
      <vt:variant>
        <vt:lpstr>Thème</vt:lpstr>
      </vt:variant>
      <vt:variant>
        <vt:i4>2</vt:i4>
      </vt:variant>
      <vt:variant>
        <vt:lpstr>Titres des diapositives</vt:lpstr>
      </vt:variant>
      <vt:variant>
        <vt:i4>71</vt:i4>
      </vt:variant>
    </vt:vector>
  </HeadingPairs>
  <TitlesOfParts>
    <vt:vector size="73" baseType="lpstr">
      <vt:lpstr>11_Thème Office</vt:lpstr>
      <vt:lpstr>22_Thème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lpstr>Diapositive 59</vt:lpstr>
      <vt:lpstr>Diapositive 60</vt:lpstr>
      <vt:lpstr>Diapositive 61</vt:lpstr>
      <vt:lpstr>Diapositive 62</vt:lpstr>
      <vt:lpstr>Diapositive 63</vt:lpstr>
      <vt:lpstr>Diapositive 64</vt:lpstr>
      <vt:lpstr>Diapositive 65</vt:lpstr>
      <vt:lpstr>Diapositive 66</vt:lpstr>
      <vt:lpstr>Diapositive 67</vt:lpstr>
      <vt:lpstr>Diapositive 68</vt:lpstr>
      <vt:lpstr>Diapositive 69</vt:lpstr>
      <vt:lpstr>Diapositive 70</vt:lpstr>
      <vt:lpstr>Diapositive 71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213</cp:revision>
  <dcterms:created xsi:type="dcterms:W3CDTF">2020-05-12T17:47:43Z</dcterms:created>
  <dcterms:modified xsi:type="dcterms:W3CDTF">2024-05-31T17:49:34Z</dcterms:modified>
</cp:coreProperties>
</file>