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15" r:id="rId4"/>
    <p:sldId id="410" r:id="rId5"/>
    <p:sldId id="400" r:id="rId6"/>
    <p:sldId id="401" r:id="rId7"/>
    <p:sldId id="407" r:id="rId8"/>
    <p:sldId id="404" r:id="rId9"/>
    <p:sldId id="402" r:id="rId10"/>
    <p:sldId id="403" r:id="rId11"/>
    <p:sldId id="405" r:id="rId12"/>
    <p:sldId id="406" r:id="rId13"/>
    <p:sldId id="408" r:id="rId14"/>
    <p:sldId id="409" r:id="rId15"/>
    <p:sldId id="411" r:id="rId16"/>
    <p:sldId id="412" r:id="rId17"/>
    <p:sldId id="413" r:id="rId18"/>
    <p:sldId id="414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37" r:id="rId29"/>
    <p:sldId id="425" r:id="rId30"/>
    <p:sldId id="426" r:id="rId31"/>
    <p:sldId id="427" r:id="rId32"/>
    <p:sldId id="428" r:id="rId33"/>
    <p:sldId id="429" r:id="rId34"/>
    <p:sldId id="430" r:id="rId35"/>
    <p:sldId id="431" r:id="rId36"/>
    <p:sldId id="432" r:id="rId37"/>
    <p:sldId id="433" r:id="rId38"/>
    <p:sldId id="434" r:id="rId39"/>
    <p:sldId id="435" r:id="rId40"/>
    <p:sldId id="436" r:id="rId41"/>
    <p:sldId id="438" r:id="rId42"/>
    <p:sldId id="439" r:id="rId43"/>
    <p:sldId id="440" r:id="rId44"/>
    <p:sldId id="441" r:id="rId45"/>
    <p:sldId id="442" r:id="rId46"/>
    <p:sldId id="443" r:id="rId47"/>
    <p:sldId id="444" r:id="rId48"/>
    <p:sldId id="445" r:id="rId49"/>
    <p:sldId id="446" r:id="rId50"/>
    <p:sldId id="447" r:id="rId51"/>
    <p:sldId id="449" r:id="rId52"/>
    <p:sldId id="448" r:id="rId53"/>
    <p:sldId id="451" r:id="rId54"/>
    <p:sldId id="450" r:id="rId55"/>
    <p:sldId id="302" r:id="rId56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dv+6dWtsoCutIpQLZaBIg==" hashData="5G8P3ZnF0oKQtCLKUK/uBGYuZ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6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60" y="2724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5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3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6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3946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6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1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3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4788000" y="1656000"/>
            <a:ext cx="5400000" cy="4613766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60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2000" y="144000"/>
            <a:ext cx="4320000" cy="3874174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9218" y="6264000"/>
            <a:ext cx="8231907" cy="61569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500000"/>
            <a:ext cx="43434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différents  randonneurs 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60000" y="4932000"/>
            <a:ext cx="1981699" cy="1757927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>
            <a:off x="4644000" y="144000"/>
            <a:ext cx="5495603" cy="3874174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8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3540000">
            <a:off x="6696000" y="1692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chemeClr val="bg1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latin typeface="Broadway" pitchFamily="82" charset="0"/>
              </a:rPr>
              <a:t>1</a:t>
            </a:r>
            <a:endParaRPr lang="fr-FR" sz="1400" dirty="0">
              <a:ln w="47625">
                <a:solidFill>
                  <a:schemeClr val="bg1"/>
                </a:solidFill>
              </a:ln>
            </a:endParaRPr>
          </a:p>
        </p:txBody>
      </p:sp>
      <p:pic>
        <p:nvPicPr>
          <p:cNvPr id="10" name="Jean-Marc Staehle - Joie et beauté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Joie et beauté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10859_7625176844160689_4427283422714863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6495"/>
            <a:ext cx="10271125" cy="652754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57503_7625180087493698_5108235199410564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497"/>
            <a:ext cx="10271125" cy="596954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9394_7625176064160767_8945010779459563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464" y="0"/>
            <a:ext cx="97721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93384_7625179794160394_5544285271855828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64" y="0"/>
            <a:ext cx="100925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1546_7625176057494101_3796525787528497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680" y="0"/>
            <a:ext cx="1014376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8898_7625177760827264_4277237802794560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842"/>
            <a:ext cx="10271125" cy="633485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93750_7625180027493704_7783728117218034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403" y="0"/>
            <a:ext cx="946031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05518_7625177787493928_523427130130606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8527"/>
            <a:ext cx="10271125" cy="636348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9356_7625174744160899_1811307030662763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305" y="0"/>
            <a:ext cx="995451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30825_7625175434160830_2466236726795983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714" y="0"/>
            <a:ext cx="939369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2653_7625174897494217_2821655994876508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1338"/>
            <a:ext cx="10271125" cy="583786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8959_7625175344160839_7070704253933333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117" y="0"/>
            <a:ext cx="94268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10216_7625175250827515_3658372744566719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524" y="0"/>
            <a:ext cx="91900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9723_7625169834161390_1114215188203365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7887" y="57944"/>
            <a:ext cx="8515350" cy="67246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7772_7625171677494539_967512059995199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7235" y="0"/>
            <a:ext cx="76966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9589_7625174474160926_7696647088784092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815" y="0"/>
            <a:ext cx="956149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12696_7625177434160630_3408788339786350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7746"/>
            <a:ext cx="10271125" cy="6505046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50026_7625178167493890_4490757067066512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3090" y="0"/>
            <a:ext cx="95849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52064_7625176150827425_7095419064648632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8665"/>
            <a:ext cx="10271125" cy="594320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63453_7625177210827319_5866839400800587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737"/>
            <a:ext cx="10271125" cy="666306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68566_7625177484160625_3709047627073635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595"/>
            <a:ext cx="10271125" cy="621534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69986_7625176260827414_1840633792674773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97"/>
            <a:ext cx="10271125" cy="679474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74762_7625180340827006_8655398152158912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9335" y="0"/>
            <a:ext cx="897245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07246_7740261882652184_1799805050628394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pic>
        <p:nvPicPr>
          <p:cNvPr id="3" name="Image 2" descr="1f9d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00" y="2628000"/>
            <a:ext cx="1260000" cy="12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77618_7625180297493677_4658249712206598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117" y="0"/>
            <a:ext cx="94268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12064_7625175564160817_5089890307090399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219" y="0"/>
            <a:ext cx="964268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33049_7625176734160700_1835546647369103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7810" y="0"/>
            <a:ext cx="929550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38420_7625178540827186_7907782194469689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5533"/>
            <a:ext cx="10271125" cy="6329471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38534_7625174994160874_5880411959508230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932" y="0"/>
            <a:ext cx="950526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09237_7625175370827503_5467427395474558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500" y="0"/>
            <a:ext cx="98081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47850_7625175640827476_604802765351990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9197"/>
            <a:ext cx="10271125" cy="638214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7576_7625178040827236_2265648705444024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938" y="0"/>
            <a:ext cx="95392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7626_7625180487493658_944975201997351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0153"/>
            <a:ext cx="10271125" cy="618023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9180_7625174697494237_185648896729676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117" y="0"/>
            <a:ext cx="703289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39869_7625177180827322_4861393044545539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9452"/>
            <a:ext cx="10271125" cy="630163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79719_7625177290827311_4642929141821273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12" y="658019"/>
            <a:ext cx="10172700" cy="55245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86604_7740289429316096_2172381055159526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  <p:pic>
        <p:nvPicPr>
          <p:cNvPr id="3" name="Image 2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4356000" y="1691377"/>
            <a:ext cx="1512000" cy="173929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94841_7740259979319041_6971094554122587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94866_7740261595985546_3840758436270080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96543_7740268179318221_7950693808847747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06721_7740271789317860_3943154729661381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54500_7740262209318818_8086816963177989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60547_7740259552652417_235190871020646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67247_7740260952652277_1437913797035980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75140_7740258289319210_6071789175960723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75912_7740258979319141_8342284570836701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85192_7740378589307180_4895343138666656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294" y="0"/>
            <a:ext cx="5524536" cy="6840538"/>
          </a:xfrm>
          <a:prstGeom prst="rect">
            <a:avLst/>
          </a:prstGeom>
        </p:spPr>
      </p:pic>
      <p:pic>
        <p:nvPicPr>
          <p:cNvPr id="3" name="Image 2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3924000" y="2448000"/>
            <a:ext cx="1692000" cy="201674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480659_7740260452652327_2736608495523766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802243_7740262772652095_7335493926442139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503297_7740441125967593_2570422300326326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231" y="0"/>
            <a:ext cx="97626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2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3612214"/>
            <a:ext cx="477545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Staehle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Joie  et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beauté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30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5" y="287603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40</Words>
  <Application>Microsoft Office PowerPoint</Application>
  <PresentationFormat>Personnalisé</PresentationFormat>
  <Paragraphs>11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191</cp:revision>
  <dcterms:created xsi:type="dcterms:W3CDTF">2020-05-12T17:47:43Z</dcterms:created>
  <dcterms:modified xsi:type="dcterms:W3CDTF">2024-05-31T11:06:14Z</dcterms:modified>
</cp:coreProperties>
</file>