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 id="2147483924" r:id="rId2"/>
  </p:sldMasterIdLst>
  <p:sldIdLst>
    <p:sldId id="407" r:id="rId3"/>
    <p:sldId id="414" r:id="rId4"/>
    <p:sldId id="469" r:id="rId5"/>
    <p:sldId id="470" r:id="rId6"/>
    <p:sldId id="415" r:id="rId7"/>
    <p:sldId id="416" r:id="rId8"/>
    <p:sldId id="417" r:id="rId9"/>
    <p:sldId id="418" r:id="rId10"/>
    <p:sldId id="419" r:id="rId11"/>
    <p:sldId id="420" r:id="rId12"/>
    <p:sldId id="421" r:id="rId13"/>
    <p:sldId id="422" r:id="rId14"/>
    <p:sldId id="423" r:id="rId15"/>
    <p:sldId id="424" r:id="rId16"/>
    <p:sldId id="425" r:id="rId17"/>
    <p:sldId id="428" r:id="rId18"/>
    <p:sldId id="429" r:id="rId19"/>
    <p:sldId id="431" r:id="rId20"/>
    <p:sldId id="432" r:id="rId21"/>
    <p:sldId id="433" r:id="rId22"/>
    <p:sldId id="434" r:id="rId23"/>
    <p:sldId id="435" r:id="rId24"/>
    <p:sldId id="436" r:id="rId25"/>
    <p:sldId id="437" r:id="rId26"/>
    <p:sldId id="438" r:id="rId27"/>
    <p:sldId id="439" r:id="rId28"/>
    <p:sldId id="440" r:id="rId29"/>
    <p:sldId id="441" r:id="rId30"/>
    <p:sldId id="442" r:id="rId31"/>
    <p:sldId id="443" r:id="rId32"/>
    <p:sldId id="444" r:id="rId33"/>
    <p:sldId id="445" r:id="rId34"/>
    <p:sldId id="446" r:id="rId35"/>
    <p:sldId id="447" r:id="rId36"/>
    <p:sldId id="448" r:id="rId37"/>
    <p:sldId id="449" r:id="rId38"/>
    <p:sldId id="450" r:id="rId39"/>
    <p:sldId id="451" r:id="rId40"/>
    <p:sldId id="452" r:id="rId41"/>
    <p:sldId id="453" r:id="rId42"/>
    <p:sldId id="454" r:id="rId43"/>
    <p:sldId id="455" r:id="rId44"/>
    <p:sldId id="456" r:id="rId45"/>
    <p:sldId id="457" r:id="rId46"/>
    <p:sldId id="458" r:id="rId47"/>
    <p:sldId id="459" r:id="rId48"/>
    <p:sldId id="460" r:id="rId49"/>
    <p:sldId id="461" r:id="rId50"/>
    <p:sldId id="462" r:id="rId51"/>
    <p:sldId id="463" r:id="rId52"/>
    <p:sldId id="464" r:id="rId53"/>
    <p:sldId id="471" r:id="rId54"/>
    <p:sldId id="466" r:id="rId55"/>
    <p:sldId id="465" r:id="rId56"/>
    <p:sldId id="472" r:id="rId57"/>
  </p:sldIdLst>
  <p:sldSz cx="9145588" cy="6840538"/>
  <p:notesSz cx="6858000" cy="9144000"/>
  <p:defaultTextStyle>
    <a:defPPr>
      <a:defRPr lang="fr-FR"/>
    </a:defPPr>
    <a:lvl1pPr marL="0" algn="l" defTabSz="1088765" rtl="0" eaLnBrk="1" latinLnBrk="0" hangingPunct="1">
      <a:defRPr sz="2100" kern="1200">
        <a:solidFill>
          <a:schemeClr val="tx1"/>
        </a:solidFill>
        <a:latin typeface="+mn-lt"/>
        <a:ea typeface="+mn-ea"/>
        <a:cs typeface="+mn-cs"/>
      </a:defRPr>
    </a:lvl1pPr>
    <a:lvl2pPr marL="544389" algn="l" defTabSz="1088765" rtl="0" eaLnBrk="1" latinLnBrk="0" hangingPunct="1">
      <a:defRPr sz="2100" kern="1200">
        <a:solidFill>
          <a:schemeClr val="tx1"/>
        </a:solidFill>
        <a:latin typeface="+mn-lt"/>
        <a:ea typeface="+mn-ea"/>
        <a:cs typeface="+mn-cs"/>
      </a:defRPr>
    </a:lvl2pPr>
    <a:lvl3pPr marL="1088765" algn="l" defTabSz="1088765" rtl="0" eaLnBrk="1" latinLnBrk="0" hangingPunct="1">
      <a:defRPr sz="2100" kern="1200">
        <a:solidFill>
          <a:schemeClr val="tx1"/>
        </a:solidFill>
        <a:latin typeface="+mn-lt"/>
        <a:ea typeface="+mn-ea"/>
        <a:cs typeface="+mn-cs"/>
      </a:defRPr>
    </a:lvl3pPr>
    <a:lvl4pPr marL="1633147" algn="l" defTabSz="1088765" rtl="0" eaLnBrk="1" latinLnBrk="0" hangingPunct="1">
      <a:defRPr sz="2100" kern="1200">
        <a:solidFill>
          <a:schemeClr val="tx1"/>
        </a:solidFill>
        <a:latin typeface="+mn-lt"/>
        <a:ea typeface="+mn-ea"/>
        <a:cs typeface="+mn-cs"/>
      </a:defRPr>
    </a:lvl4pPr>
    <a:lvl5pPr marL="2177527" algn="l" defTabSz="1088765" rtl="0" eaLnBrk="1" latinLnBrk="0" hangingPunct="1">
      <a:defRPr sz="2100" kern="1200">
        <a:solidFill>
          <a:schemeClr val="tx1"/>
        </a:solidFill>
        <a:latin typeface="+mn-lt"/>
        <a:ea typeface="+mn-ea"/>
        <a:cs typeface="+mn-cs"/>
      </a:defRPr>
    </a:lvl5pPr>
    <a:lvl6pPr marL="2721911" algn="l" defTabSz="1088765" rtl="0" eaLnBrk="1" latinLnBrk="0" hangingPunct="1">
      <a:defRPr sz="2100" kern="1200">
        <a:solidFill>
          <a:schemeClr val="tx1"/>
        </a:solidFill>
        <a:latin typeface="+mn-lt"/>
        <a:ea typeface="+mn-ea"/>
        <a:cs typeface="+mn-cs"/>
      </a:defRPr>
    </a:lvl6pPr>
    <a:lvl7pPr marL="3266297" algn="l" defTabSz="1088765" rtl="0" eaLnBrk="1" latinLnBrk="0" hangingPunct="1">
      <a:defRPr sz="2100" kern="1200">
        <a:solidFill>
          <a:schemeClr val="tx1"/>
        </a:solidFill>
        <a:latin typeface="+mn-lt"/>
        <a:ea typeface="+mn-ea"/>
        <a:cs typeface="+mn-cs"/>
      </a:defRPr>
    </a:lvl7pPr>
    <a:lvl8pPr marL="3810677" algn="l" defTabSz="1088765" rtl="0" eaLnBrk="1" latinLnBrk="0" hangingPunct="1">
      <a:defRPr sz="2100" kern="1200">
        <a:solidFill>
          <a:schemeClr val="tx1"/>
        </a:solidFill>
        <a:latin typeface="+mn-lt"/>
        <a:ea typeface="+mn-ea"/>
        <a:cs typeface="+mn-cs"/>
      </a:defRPr>
    </a:lvl8pPr>
    <a:lvl9pPr marL="4355061" algn="l" defTabSz="1088765" rtl="0" eaLnBrk="1" latinLnBrk="0" hangingPunct="1">
      <a:defRPr sz="2100" kern="1200">
        <a:solidFill>
          <a:schemeClr val="tx1"/>
        </a:solidFill>
        <a:latin typeface="+mn-lt"/>
        <a:ea typeface="+mn-ea"/>
        <a:cs typeface="+mn-cs"/>
      </a:defRPr>
    </a:lvl9pPr>
  </p:defaultTextStyle>
  <p:modifyVerifier cryptProviderType="rsaFull" cryptAlgorithmClass="hash" cryptAlgorithmType="typeAny" cryptAlgorithmSid="4" spinCount="100000" saltData="gkQj+XBMi1KOpj4emyWB4g==" hashData="nUQyMr/hM4WdPH+sxMHc4nr5MT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D43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642" y="-96"/>
      </p:cViewPr>
      <p:guideLst>
        <p:guide orient="horz" pos="2155"/>
        <p:guide pos="2881"/>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919" y="2125194"/>
            <a:ext cx="7773750" cy="1466283"/>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981" y="3876307"/>
            <a:ext cx="6401913" cy="1748136"/>
          </a:xfrm>
        </p:spPr>
        <p:txBody>
          <a:bodyPr/>
          <a:lstStyle>
            <a:lvl1pPr marL="0" indent="0" algn="ctr">
              <a:buNone/>
              <a:defRPr>
                <a:solidFill>
                  <a:schemeClr val="tx1">
                    <a:tint val="75000"/>
                  </a:schemeClr>
                </a:solidFill>
              </a:defRPr>
            </a:lvl1pPr>
            <a:lvl2pPr marL="545211" indent="0" algn="ctr">
              <a:buNone/>
              <a:defRPr>
                <a:solidFill>
                  <a:schemeClr val="tx1">
                    <a:tint val="75000"/>
                  </a:schemeClr>
                </a:solidFill>
              </a:defRPr>
            </a:lvl2pPr>
            <a:lvl3pPr marL="1090422" indent="0" algn="ctr">
              <a:buNone/>
              <a:defRPr>
                <a:solidFill>
                  <a:schemeClr val="tx1">
                    <a:tint val="75000"/>
                  </a:schemeClr>
                </a:solidFill>
              </a:defRPr>
            </a:lvl3pPr>
            <a:lvl4pPr marL="1635633" indent="0" algn="ctr">
              <a:buNone/>
              <a:defRPr>
                <a:solidFill>
                  <a:schemeClr val="tx1">
                    <a:tint val="75000"/>
                  </a:schemeClr>
                </a:solidFill>
              </a:defRPr>
            </a:lvl4pPr>
            <a:lvl5pPr marL="2180844" indent="0" algn="ctr">
              <a:buNone/>
              <a:defRPr>
                <a:solidFill>
                  <a:schemeClr val="tx1">
                    <a:tint val="75000"/>
                  </a:schemeClr>
                </a:solidFill>
              </a:defRPr>
            </a:lvl5pPr>
            <a:lvl6pPr marL="2726055" indent="0" algn="ctr">
              <a:buNone/>
              <a:defRPr>
                <a:solidFill>
                  <a:schemeClr val="tx1">
                    <a:tint val="75000"/>
                  </a:schemeClr>
                </a:solidFill>
              </a:defRPr>
            </a:lvl6pPr>
            <a:lvl7pPr marL="3271266" indent="0" algn="ctr">
              <a:buNone/>
              <a:defRPr>
                <a:solidFill>
                  <a:schemeClr val="tx1">
                    <a:tint val="75000"/>
                  </a:schemeClr>
                </a:solidFill>
              </a:defRPr>
            </a:lvl7pPr>
            <a:lvl8pPr marL="3816477" indent="0" algn="ctr">
              <a:buNone/>
              <a:defRPr>
                <a:solidFill>
                  <a:schemeClr val="tx1">
                    <a:tint val="75000"/>
                  </a:schemeClr>
                </a:solidFill>
              </a:defRPr>
            </a:lvl8pPr>
            <a:lvl9pPr marL="4361688"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440" y="4395728"/>
            <a:ext cx="7773750" cy="1358607"/>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440" y="2899312"/>
            <a:ext cx="7773750" cy="1496368"/>
          </a:xfrm>
        </p:spPr>
        <p:txBody>
          <a:bodyPr anchor="b"/>
          <a:lstStyle>
            <a:lvl1pPr marL="0" indent="0">
              <a:buNone/>
              <a:defRPr sz="2400">
                <a:solidFill>
                  <a:schemeClr val="tx1">
                    <a:tint val="75000"/>
                  </a:schemeClr>
                </a:solidFill>
              </a:defRPr>
            </a:lvl1pPr>
            <a:lvl2pPr marL="545211" indent="0">
              <a:buNone/>
              <a:defRPr sz="2100">
                <a:solidFill>
                  <a:schemeClr val="tx1">
                    <a:tint val="75000"/>
                  </a:schemeClr>
                </a:solidFill>
              </a:defRPr>
            </a:lvl2pPr>
            <a:lvl3pPr marL="1090422" indent="0">
              <a:buNone/>
              <a:defRPr sz="1900">
                <a:solidFill>
                  <a:schemeClr val="tx1">
                    <a:tint val="75000"/>
                  </a:schemeClr>
                </a:solidFill>
              </a:defRPr>
            </a:lvl3pPr>
            <a:lvl4pPr marL="1635633" indent="0">
              <a:buNone/>
              <a:defRPr sz="1700">
                <a:solidFill>
                  <a:schemeClr val="tx1">
                    <a:tint val="75000"/>
                  </a:schemeClr>
                </a:solidFill>
              </a:defRPr>
            </a:lvl4pPr>
            <a:lvl5pPr marL="2180844" indent="0">
              <a:buNone/>
              <a:defRPr sz="1700">
                <a:solidFill>
                  <a:schemeClr val="tx1">
                    <a:tint val="75000"/>
                  </a:schemeClr>
                </a:solidFill>
              </a:defRPr>
            </a:lvl5pPr>
            <a:lvl6pPr marL="2726055" indent="0">
              <a:buNone/>
              <a:defRPr sz="1700">
                <a:solidFill>
                  <a:schemeClr val="tx1">
                    <a:tint val="75000"/>
                  </a:schemeClr>
                </a:solidFill>
              </a:defRPr>
            </a:lvl6pPr>
            <a:lvl7pPr marL="3271266" indent="0">
              <a:buNone/>
              <a:defRPr sz="1700">
                <a:solidFill>
                  <a:schemeClr val="tx1">
                    <a:tint val="75000"/>
                  </a:schemeClr>
                </a:solidFill>
              </a:defRPr>
            </a:lvl7pPr>
            <a:lvl8pPr marL="3816477" indent="0">
              <a:buNone/>
              <a:defRPr sz="1700">
                <a:solidFill>
                  <a:schemeClr val="tx1">
                    <a:tint val="75000"/>
                  </a:schemeClr>
                </a:solidFill>
              </a:defRPr>
            </a:lvl8pPr>
            <a:lvl9pPr marL="4361688"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303" y="1596278"/>
            <a:ext cx="4039301"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162" y="1596278"/>
            <a:ext cx="4039301"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29/05/2024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410" y="1531208"/>
            <a:ext cx="4040890" cy="638133"/>
          </a:xfrm>
        </p:spPr>
        <p:txBody>
          <a:bodyPr anchor="b"/>
          <a:lstStyle>
            <a:lvl1pPr marL="0" indent="0">
              <a:buNone/>
              <a:defRPr sz="2900" b="1"/>
            </a:lvl1pPr>
            <a:lvl2pPr marL="545211" indent="0">
              <a:buNone/>
              <a:defRPr sz="2400" b="1"/>
            </a:lvl2pPr>
            <a:lvl3pPr marL="1090422" indent="0">
              <a:buNone/>
              <a:defRPr sz="2100" b="1"/>
            </a:lvl3pPr>
            <a:lvl4pPr marL="1635633" indent="0">
              <a:buNone/>
              <a:defRPr sz="1900" b="1"/>
            </a:lvl4pPr>
            <a:lvl5pPr marL="2180844" indent="0">
              <a:buNone/>
              <a:defRPr sz="1900" b="1"/>
            </a:lvl5pPr>
            <a:lvl6pPr marL="2726055" indent="0">
              <a:buNone/>
              <a:defRPr sz="1900" b="1"/>
            </a:lvl6pPr>
            <a:lvl7pPr marL="3271266" indent="0">
              <a:buNone/>
              <a:defRPr sz="1900" b="1"/>
            </a:lvl7pPr>
            <a:lvl8pPr marL="3816477" indent="0">
              <a:buNone/>
              <a:defRPr sz="1900" b="1"/>
            </a:lvl8pPr>
            <a:lvl9pPr marL="4361688"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410" y="2169338"/>
            <a:ext cx="4040890"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836" y="1531208"/>
            <a:ext cx="4042477" cy="638133"/>
          </a:xfrm>
        </p:spPr>
        <p:txBody>
          <a:bodyPr anchor="b"/>
          <a:lstStyle>
            <a:lvl1pPr marL="0" indent="0">
              <a:buNone/>
              <a:defRPr sz="2900" b="1"/>
            </a:lvl1pPr>
            <a:lvl2pPr marL="545211" indent="0">
              <a:buNone/>
              <a:defRPr sz="2400" b="1"/>
            </a:lvl2pPr>
            <a:lvl3pPr marL="1090422" indent="0">
              <a:buNone/>
              <a:defRPr sz="2100" b="1"/>
            </a:lvl3pPr>
            <a:lvl4pPr marL="1635633" indent="0">
              <a:buNone/>
              <a:defRPr sz="1900" b="1"/>
            </a:lvl4pPr>
            <a:lvl5pPr marL="2180844" indent="0">
              <a:buNone/>
              <a:defRPr sz="1900" b="1"/>
            </a:lvl5pPr>
            <a:lvl6pPr marL="2726055" indent="0">
              <a:buNone/>
              <a:defRPr sz="1900" b="1"/>
            </a:lvl6pPr>
            <a:lvl7pPr marL="3271266" indent="0">
              <a:buNone/>
              <a:defRPr sz="1900" b="1"/>
            </a:lvl7pPr>
            <a:lvl8pPr marL="3816477" indent="0">
              <a:buNone/>
              <a:defRPr sz="1900" b="1"/>
            </a:lvl8pPr>
            <a:lvl9pPr marL="4361688"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836" y="2169338"/>
            <a:ext cx="4042477"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29/05/2024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29/05/2024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29/05/2024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437" y="272548"/>
            <a:ext cx="3008835"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675" y="272402"/>
            <a:ext cx="5112638"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437" y="1431446"/>
            <a:ext cx="3008835" cy="4679118"/>
          </a:xfrm>
        </p:spPr>
        <p:txBody>
          <a:bodyPr/>
          <a:lstStyle>
            <a:lvl1pPr marL="0" indent="0">
              <a:buNone/>
              <a:defRPr sz="1700"/>
            </a:lvl1pPr>
            <a:lvl2pPr marL="545211" indent="0">
              <a:buNone/>
              <a:defRPr sz="1500"/>
            </a:lvl2pPr>
            <a:lvl3pPr marL="1090422" indent="0">
              <a:buNone/>
              <a:defRPr sz="1200"/>
            </a:lvl3pPr>
            <a:lvl4pPr marL="1635633" indent="0">
              <a:buNone/>
              <a:defRPr sz="1100"/>
            </a:lvl4pPr>
            <a:lvl5pPr marL="2180844" indent="0">
              <a:buNone/>
              <a:defRPr sz="1100"/>
            </a:lvl5pPr>
            <a:lvl6pPr marL="2726055" indent="0">
              <a:buNone/>
              <a:defRPr sz="1100"/>
            </a:lvl6pPr>
            <a:lvl7pPr marL="3271266" indent="0">
              <a:buNone/>
              <a:defRPr sz="1100"/>
            </a:lvl7pPr>
            <a:lvl8pPr marL="3816477" indent="0">
              <a:buNone/>
              <a:defRPr sz="1100"/>
            </a:lvl8pPr>
            <a:lvl9pPr marL="4361688"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29/05/2024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632" y="4788423"/>
            <a:ext cx="5487353" cy="565295"/>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632" y="611407"/>
            <a:ext cx="5487353" cy="4104323"/>
          </a:xfrm>
        </p:spPr>
        <p:txBody>
          <a:bodyPr/>
          <a:lstStyle>
            <a:lvl1pPr marL="0" indent="0">
              <a:buNone/>
              <a:defRPr sz="3800"/>
            </a:lvl1pPr>
            <a:lvl2pPr marL="545211" indent="0">
              <a:buNone/>
              <a:defRPr sz="3300"/>
            </a:lvl2pPr>
            <a:lvl3pPr marL="1090422" indent="0">
              <a:buNone/>
              <a:defRPr sz="2900"/>
            </a:lvl3pPr>
            <a:lvl4pPr marL="1635633" indent="0">
              <a:buNone/>
              <a:defRPr sz="2400"/>
            </a:lvl4pPr>
            <a:lvl5pPr marL="2180844" indent="0">
              <a:buNone/>
              <a:defRPr sz="2400"/>
            </a:lvl5pPr>
            <a:lvl6pPr marL="2726055" indent="0">
              <a:buNone/>
              <a:defRPr sz="2400"/>
            </a:lvl6pPr>
            <a:lvl7pPr marL="3271266" indent="0">
              <a:buNone/>
              <a:defRPr sz="2400"/>
            </a:lvl7pPr>
            <a:lvl8pPr marL="3816477" indent="0">
              <a:buNone/>
              <a:defRPr sz="2400"/>
            </a:lvl8pPr>
            <a:lvl9pPr marL="4361688" indent="0">
              <a:buNone/>
              <a:defRPr sz="2400"/>
            </a:lvl9pPr>
          </a:lstStyle>
          <a:p>
            <a:endParaRPr lang="fr-FR"/>
          </a:p>
        </p:txBody>
      </p:sp>
      <p:sp>
        <p:nvSpPr>
          <p:cNvPr id="4" name="Espace réservé du texte 3"/>
          <p:cNvSpPr>
            <a:spLocks noGrp="1"/>
          </p:cNvSpPr>
          <p:nvPr>
            <p:ph type="body" sz="half" idx="2"/>
          </p:nvPr>
        </p:nvSpPr>
        <p:spPr>
          <a:xfrm>
            <a:off x="1792632" y="5353674"/>
            <a:ext cx="5487353" cy="802812"/>
          </a:xfrm>
        </p:spPr>
        <p:txBody>
          <a:bodyPr/>
          <a:lstStyle>
            <a:lvl1pPr marL="0" indent="0">
              <a:buNone/>
              <a:defRPr sz="1700"/>
            </a:lvl1pPr>
            <a:lvl2pPr marL="545211" indent="0">
              <a:buNone/>
              <a:defRPr sz="1500"/>
            </a:lvl2pPr>
            <a:lvl3pPr marL="1090422" indent="0">
              <a:buNone/>
              <a:defRPr sz="1200"/>
            </a:lvl3pPr>
            <a:lvl4pPr marL="1635633" indent="0">
              <a:buNone/>
              <a:defRPr sz="1100"/>
            </a:lvl4pPr>
            <a:lvl5pPr marL="2180844" indent="0">
              <a:buNone/>
              <a:defRPr sz="1100"/>
            </a:lvl5pPr>
            <a:lvl6pPr marL="2726055" indent="0">
              <a:buNone/>
              <a:defRPr sz="1100"/>
            </a:lvl6pPr>
            <a:lvl7pPr marL="3271266" indent="0">
              <a:buNone/>
              <a:defRPr sz="1100"/>
            </a:lvl7pPr>
            <a:lvl8pPr marL="3816477" indent="0">
              <a:buNone/>
              <a:defRPr sz="1100"/>
            </a:lvl8pPr>
            <a:lvl9pPr marL="4361688"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29/05/2024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705" y="273986"/>
            <a:ext cx="2057757"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302" y="273986"/>
            <a:ext cx="6020845"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949" y="2125021"/>
            <a:ext cx="7773750" cy="1466282"/>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839" y="3876330"/>
            <a:ext cx="6401912" cy="1748137"/>
          </a:xfrm>
        </p:spPr>
        <p:txBody>
          <a:bodyPr/>
          <a:lstStyle>
            <a:lvl1pPr marL="0" indent="0" algn="ctr">
              <a:buNone/>
              <a:defRPr>
                <a:solidFill>
                  <a:schemeClr val="tx1">
                    <a:tint val="75000"/>
                  </a:schemeClr>
                </a:solidFill>
              </a:defRPr>
            </a:lvl1pPr>
            <a:lvl2pPr marL="543199" indent="0" algn="ctr">
              <a:buNone/>
              <a:defRPr>
                <a:solidFill>
                  <a:schemeClr val="tx1">
                    <a:tint val="75000"/>
                  </a:schemeClr>
                </a:solidFill>
              </a:defRPr>
            </a:lvl2pPr>
            <a:lvl3pPr marL="1086399" indent="0" algn="ctr">
              <a:buNone/>
              <a:defRPr>
                <a:solidFill>
                  <a:schemeClr val="tx1">
                    <a:tint val="75000"/>
                  </a:schemeClr>
                </a:solidFill>
              </a:defRPr>
            </a:lvl3pPr>
            <a:lvl4pPr marL="1629598" indent="0" algn="ctr">
              <a:buNone/>
              <a:defRPr>
                <a:solidFill>
                  <a:schemeClr val="tx1">
                    <a:tint val="75000"/>
                  </a:schemeClr>
                </a:solidFill>
              </a:defRPr>
            </a:lvl4pPr>
            <a:lvl5pPr marL="2172797" indent="0" algn="ctr">
              <a:buNone/>
              <a:defRPr>
                <a:solidFill>
                  <a:schemeClr val="tx1">
                    <a:tint val="75000"/>
                  </a:schemeClr>
                </a:solidFill>
              </a:defRPr>
            </a:lvl5pPr>
            <a:lvl6pPr marL="2715997" indent="0" algn="ctr">
              <a:buNone/>
              <a:defRPr>
                <a:solidFill>
                  <a:schemeClr val="tx1">
                    <a:tint val="75000"/>
                  </a:schemeClr>
                </a:solidFill>
              </a:defRPr>
            </a:lvl6pPr>
            <a:lvl7pPr marL="3259196" indent="0" algn="ctr">
              <a:buNone/>
              <a:defRPr>
                <a:solidFill>
                  <a:schemeClr val="tx1">
                    <a:tint val="75000"/>
                  </a:schemeClr>
                </a:solidFill>
              </a:defRPr>
            </a:lvl7pPr>
            <a:lvl8pPr marL="3802395" indent="0" algn="ctr">
              <a:buNone/>
              <a:defRPr>
                <a:solidFill>
                  <a:schemeClr val="tx1">
                    <a:tint val="75000"/>
                  </a:schemeClr>
                </a:solidFill>
              </a:defRPr>
            </a:lvl8pPr>
            <a:lvl9pPr marL="4345595"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29/05/2024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29/05/2024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460" y="4395699"/>
            <a:ext cx="7773750" cy="1358608"/>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460" y="2899333"/>
            <a:ext cx="7773750" cy="1496368"/>
          </a:xfrm>
        </p:spPr>
        <p:txBody>
          <a:bodyPr anchor="b"/>
          <a:lstStyle>
            <a:lvl1pPr marL="0" indent="0">
              <a:buNone/>
              <a:defRPr sz="2400">
                <a:solidFill>
                  <a:schemeClr val="tx1">
                    <a:tint val="75000"/>
                  </a:schemeClr>
                </a:solidFill>
              </a:defRPr>
            </a:lvl1pPr>
            <a:lvl2pPr marL="543199" indent="0">
              <a:buNone/>
              <a:defRPr sz="2100">
                <a:solidFill>
                  <a:schemeClr val="tx1">
                    <a:tint val="75000"/>
                  </a:schemeClr>
                </a:solidFill>
              </a:defRPr>
            </a:lvl2pPr>
            <a:lvl3pPr marL="1086399" indent="0">
              <a:buNone/>
              <a:defRPr sz="1900">
                <a:solidFill>
                  <a:schemeClr val="tx1">
                    <a:tint val="75000"/>
                  </a:schemeClr>
                </a:solidFill>
              </a:defRPr>
            </a:lvl3pPr>
            <a:lvl4pPr marL="1629598" indent="0">
              <a:buNone/>
              <a:defRPr sz="1700">
                <a:solidFill>
                  <a:schemeClr val="tx1">
                    <a:tint val="75000"/>
                  </a:schemeClr>
                </a:solidFill>
              </a:defRPr>
            </a:lvl4pPr>
            <a:lvl5pPr marL="2172797" indent="0">
              <a:buNone/>
              <a:defRPr sz="1700">
                <a:solidFill>
                  <a:schemeClr val="tx1">
                    <a:tint val="75000"/>
                  </a:schemeClr>
                </a:solidFill>
              </a:defRPr>
            </a:lvl5pPr>
            <a:lvl6pPr marL="2715997" indent="0">
              <a:buNone/>
              <a:defRPr sz="1700">
                <a:solidFill>
                  <a:schemeClr val="tx1">
                    <a:tint val="75000"/>
                  </a:schemeClr>
                </a:solidFill>
              </a:defRPr>
            </a:lvl6pPr>
            <a:lvl7pPr marL="3259196" indent="0">
              <a:buNone/>
              <a:defRPr sz="1700">
                <a:solidFill>
                  <a:schemeClr val="tx1">
                    <a:tint val="75000"/>
                  </a:schemeClr>
                </a:solidFill>
              </a:defRPr>
            </a:lvl7pPr>
            <a:lvl8pPr marL="3802395" indent="0">
              <a:buNone/>
              <a:defRPr sz="1700">
                <a:solidFill>
                  <a:schemeClr val="tx1">
                    <a:tint val="75000"/>
                  </a:schemeClr>
                </a:solidFill>
              </a:defRPr>
            </a:lvl8pPr>
            <a:lvl9pPr marL="4345595"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29/05/2024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99" y="1596148"/>
            <a:ext cx="4039302"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014" y="1596148"/>
            <a:ext cx="4039302"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29/05/2024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99" y="1531224"/>
            <a:ext cx="4040890" cy="638133"/>
          </a:xfrm>
        </p:spPr>
        <p:txBody>
          <a:bodyPr anchor="b"/>
          <a:lstStyle>
            <a:lvl1pPr marL="0" indent="0">
              <a:buNone/>
              <a:defRPr sz="2900" b="1"/>
            </a:lvl1pPr>
            <a:lvl2pPr marL="543199" indent="0">
              <a:buNone/>
              <a:defRPr sz="2400" b="1"/>
            </a:lvl2pPr>
            <a:lvl3pPr marL="1086399" indent="0">
              <a:buNone/>
              <a:defRPr sz="2100" b="1"/>
            </a:lvl3pPr>
            <a:lvl4pPr marL="1629598" indent="0">
              <a:buNone/>
              <a:defRPr sz="1900" b="1"/>
            </a:lvl4pPr>
            <a:lvl5pPr marL="2172797" indent="0">
              <a:buNone/>
              <a:defRPr sz="1900" b="1"/>
            </a:lvl5pPr>
            <a:lvl6pPr marL="2715997" indent="0">
              <a:buNone/>
              <a:defRPr sz="1900" b="1"/>
            </a:lvl6pPr>
            <a:lvl7pPr marL="3259196" indent="0">
              <a:buNone/>
              <a:defRPr sz="1900" b="1"/>
            </a:lvl7pPr>
            <a:lvl8pPr marL="3802395" indent="0">
              <a:buNone/>
              <a:defRPr sz="1900" b="1"/>
            </a:lvl8pPr>
            <a:lvl9pPr marL="4345595"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99" y="2169363"/>
            <a:ext cx="4040890" cy="3941227"/>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851" y="1531224"/>
            <a:ext cx="4042477" cy="638133"/>
          </a:xfrm>
        </p:spPr>
        <p:txBody>
          <a:bodyPr anchor="b"/>
          <a:lstStyle>
            <a:lvl1pPr marL="0" indent="0">
              <a:buNone/>
              <a:defRPr sz="2900" b="1"/>
            </a:lvl1pPr>
            <a:lvl2pPr marL="543199" indent="0">
              <a:buNone/>
              <a:defRPr sz="2400" b="1"/>
            </a:lvl2pPr>
            <a:lvl3pPr marL="1086399" indent="0">
              <a:buNone/>
              <a:defRPr sz="2100" b="1"/>
            </a:lvl3pPr>
            <a:lvl4pPr marL="1629598" indent="0">
              <a:buNone/>
              <a:defRPr sz="1900" b="1"/>
            </a:lvl4pPr>
            <a:lvl5pPr marL="2172797" indent="0">
              <a:buNone/>
              <a:defRPr sz="1900" b="1"/>
            </a:lvl5pPr>
            <a:lvl6pPr marL="2715997" indent="0">
              <a:buNone/>
              <a:defRPr sz="1900" b="1"/>
            </a:lvl6pPr>
            <a:lvl7pPr marL="3259196" indent="0">
              <a:buNone/>
              <a:defRPr sz="1900" b="1"/>
            </a:lvl7pPr>
            <a:lvl8pPr marL="3802395" indent="0">
              <a:buNone/>
              <a:defRPr sz="1900" b="1"/>
            </a:lvl8pPr>
            <a:lvl9pPr marL="4345595"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851" y="2169363"/>
            <a:ext cx="4042477" cy="3941227"/>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29/05/2024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29/05/2024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29/05/2024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308" y="272380"/>
            <a:ext cx="3008835"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692" y="272358"/>
            <a:ext cx="5112638"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308" y="1431467"/>
            <a:ext cx="3008835" cy="4679118"/>
          </a:xfrm>
        </p:spPr>
        <p:txBody>
          <a:bodyPr/>
          <a:lstStyle>
            <a:lvl1pPr marL="0" indent="0">
              <a:buNone/>
              <a:defRPr sz="1700"/>
            </a:lvl1pPr>
            <a:lvl2pPr marL="543199" indent="0">
              <a:buNone/>
              <a:defRPr sz="1400"/>
            </a:lvl2pPr>
            <a:lvl3pPr marL="1086399" indent="0">
              <a:buNone/>
              <a:defRPr sz="1200"/>
            </a:lvl3pPr>
            <a:lvl4pPr marL="1629598" indent="0">
              <a:buNone/>
              <a:defRPr sz="1100"/>
            </a:lvl4pPr>
            <a:lvl5pPr marL="2172797" indent="0">
              <a:buNone/>
              <a:defRPr sz="1100"/>
            </a:lvl5pPr>
            <a:lvl6pPr marL="2715997" indent="0">
              <a:buNone/>
              <a:defRPr sz="1100"/>
            </a:lvl6pPr>
            <a:lvl7pPr marL="3259196" indent="0">
              <a:buNone/>
              <a:defRPr sz="1100"/>
            </a:lvl7pPr>
            <a:lvl8pPr marL="3802395" indent="0">
              <a:buNone/>
              <a:defRPr sz="1100"/>
            </a:lvl8pPr>
            <a:lvl9pPr marL="4345595"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29/05/2024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620" y="4788376"/>
            <a:ext cx="5487353" cy="565296"/>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620" y="611240"/>
            <a:ext cx="5487353" cy="4104323"/>
          </a:xfrm>
        </p:spPr>
        <p:txBody>
          <a:bodyPr/>
          <a:lstStyle>
            <a:lvl1pPr marL="0" indent="0">
              <a:buNone/>
              <a:defRPr sz="3800"/>
            </a:lvl1pPr>
            <a:lvl2pPr marL="543199" indent="0">
              <a:buNone/>
              <a:defRPr sz="3300"/>
            </a:lvl2pPr>
            <a:lvl3pPr marL="1086399" indent="0">
              <a:buNone/>
              <a:defRPr sz="2900"/>
            </a:lvl3pPr>
            <a:lvl4pPr marL="1629598" indent="0">
              <a:buNone/>
              <a:defRPr sz="2400"/>
            </a:lvl4pPr>
            <a:lvl5pPr marL="2172797" indent="0">
              <a:buNone/>
              <a:defRPr sz="2400"/>
            </a:lvl5pPr>
            <a:lvl6pPr marL="2715997" indent="0">
              <a:buNone/>
              <a:defRPr sz="2400"/>
            </a:lvl6pPr>
            <a:lvl7pPr marL="3259196" indent="0">
              <a:buNone/>
              <a:defRPr sz="2400"/>
            </a:lvl7pPr>
            <a:lvl8pPr marL="3802395" indent="0">
              <a:buNone/>
              <a:defRPr sz="2400"/>
            </a:lvl8pPr>
            <a:lvl9pPr marL="4345595" indent="0">
              <a:buNone/>
              <a:defRPr sz="2400"/>
            </a:lvl9pPr>
          </a:lstStyle>
          <a:p>
            <a:endParaRPr lang="fr-FR"/>
          </a:p>
        </p:txBody>
      </p:sp>
      <p:sp>
        <p:nvSpPr>
          <p:cNvPr id="4" name="Espace réservé du texte 3"/>
          <p:cNvSpPr>
            <a:spLocks noGrp="1"/>
          </p:cNvSpPr>
          <p:nvPr>
            <p:ph type="body" sz="half" idx="2"/>
          </p:nvPr>
        </p:nvSpPr>
        <p:spPr>
          <a:xfrm>
            <a:off x="1792620" y="5353672"/>
            <a:ext cx="5487353" cy="802812"/>
          </a:xfrm>
        </p:spPr>
        <p:txBody>
          <a:bodyPr/>
          <a:lstStyle>
            <a:lvl1pPr marL="0" indent="0">
              <a:buNone/>
              <a:defRPr sz="1700"/>
            </a:lvl1pPr>
            <a:lvl2pPr marL="543199" indent="0">
              <a:buNone/>
              <a:defRPr sz="1400"/>
            </a:lvl2pPr>
            <a:lvl3pPr marL="1086399" indent="0">
              <a:buNone/>
              <a:defRPr sz="1200"/>
            </a:lvl3pPr>
            <a:lvl4pPr marL="1629598" indent="0">
              <a:buNone/>
              <a:defRPr sz="1100"/>
            </a:lvl4pPr>
            <a:lvl5pPr marL="2172797" indent="0">
              <a:buNone/>
              <a:defRPr sz="1100"/>
            </a:lvl5pPr>
            <a:lvl6pPr marL="2715997" indent="0">
              <a:buNone/>
              <a:defRPr sz="1100"/>
            </a:lvl6pPr>
            <a:lvl7pPr marL="3259196" indent="0">
              <a:buNone/>
              <a:defRPr sz="1100"/>
            </a:lvl7pPr>
            <a:lvl8pPr marL="3802395" indent="0">
              <a:buNone/>
              <a:defRPr sz="1100"/>
            </a:lvl8pPr>
            <a:lvl9pPr marL="4345595"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29/05/2024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29/05/2024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551" y="273942"/>
            <a:ext cx="2057758"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300" y="273942"/>
            <a:ext cx="6020845"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29/05/2024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91" y="274132"/>
            <a:ext cx="8231030" cy="1140091"/>
          </a:xfrm>
          <a:prstGeom prst="rect">
            <a:avLst/>
          </a:prstGeom>
        </p:spPr>
        <p:txBody>
          <a:bodyPr vert="horz" lIns="109042" tIns="54521" rIns="109042" bIns="54521"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91" y="1596278"/>
            <a:ext cx="8231030" cy="4514439"/>
          </a:xfrm>
          <a:prstGeom prst="rect">
            <a:avLst/>
          </a:prstGeom>
        </p:spPr>
        <p:txBody>
          <a:bodyPr vert="horz" lIns="109042" tIns="54521" rIns="109042" bIns="54521"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410" y="6340212"/>
            <a:ext cx="2133970" cy="364195"/>
          </a:xfrm>
          <a:prstGeom prst="rect">
            <a:avLst/>
          </a:prstGeom>
        </p:spPr>
        <p:txBody>
          <a:bodyPr vert="horz" lIns="109042" tIns="54521" rIns="109042" bIns="54521" rtlCol="0" anchor="ctr"/>
          <a:lstStyle>
            <a:lvl1pPr algn="l">
              <a:defRPr sz="1500">
                <a:solidFill>
                  <a:schemeClr val="tx1">
                    <a:tint val="75000"/>
                  </a:schemeClr>
                </a:solidFill>
              </a:defRPr>
            </a:lvl1pPr>
          </a:lstStyle>
          <a:p>
            <a:pPr defTabSz="1090422"/>
            <a:fld id="{FA0B38D7-1DE5-41DE-8B65-024289CA27F3}" type="datetimeFigureOut">
              <a:rPr lang="fr-FR" smtClean="0">
                <a:solidFill>
                  <a:prstClr val="black">
                    <a:tint val="75000"/>
                  </a:prstClr>
                </a:solidFill>
              </a:rPr>
              <a:pPr defTabSz="1090422"/>
              <a:t>29/05/2024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896" y="6340212"/>
            <a:ext cx="2896103" cy="364195"/>
          </a:xfrm>
          <a:prstGeom prst="rect">
            <a:avLst/>
          </a:prstGeom>
        </p:spPr>
        <p:txBody>
          <a:bodyPr vert="horz" lIns="109042" tIns="54521" rIns="109042" bIns="54521" rtlCol="0" anchor="ctr"/>
          <a:lstStyle>
            <a:lvl1pPr algn="ctr">
              <a:defRPr sz="1500">
                <a:solidFill>
                  <a:schemeClr val="tx1">
                    <a:tint val="75000"/>
                  </a:schemeClr>
                </a:solidFill>
              </a:defRPr>
            </a:lvl1pPr>
          </a:lstStyle>
          <a:p>
            <a:pPr defTabSz="1090422"/>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4470" y="6340212"/>
            <a:ext cx="2133970" cy="364195"/>
          </a:xfrm>
          <a:prstGeom prst="rect">
            <a:avLst/>
          </a:prstGeom>
        </p:spPr>
        <p:txBody>
          <a:bodyPr vert="horz" lIns="109042" tIns="54521" rIns="109042" bIns="54521" rtlCol="0" anchor="ctr"/>
          <a:lstStyle>
            <a:lvl1pPr algn="r">
              <a:defRPr sz="1500">
                <a:solidFill>
                  <a:schemeClr val="tx1">
                    <a:tint val="75000"/>
                  </a:schemeClr>
                </a:solidFill>
              </a:defRPr>
            </a:lvl1pPr>
          </a:lstStyle>
          <a:p>
            <a:pPr defTabSz="1090422"/>
            <a:fld id="{729C7B30-DED1-4A29-94F9-42C7DECC1CE1}" type="slidenum">
              <a:rPr lang="fr-FR" smtClean="0">
                <a:solidFill>
                  <a:prstClr val="black">
                    <a:tint val="75000"/>
                  </a:prstClr>
                </a:solidFill>
              </a:rPr>
              <a:pPr defTabSz="1090422"/>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ransition spd="med" advTm="4000">
    <p:random/>
  </p:transition>
  <p:txStyles>
    <p:titleStyle>
      <a:lvl1pPr algn="ctr" defTabSz="1090422" rtl="0" eaLnBrk="1" latinLnBrk="0" hangingPunct="1">
        <a:spcBef>
          <a:spcPct val="0"/>
        </a:spcBef>
        <a:buNone/>
        <a:defRPr sz="5300" kern="1200">
          <a:solidFill>
            <a:schemeClr val="tx1"/>
          </a:solidFill>
          <a:latin typeface="+mj-lt"/>
          <a:ea typeface="+mj-ea"/>
          <a:cs typeface="+mj-cs"/>
        </a:defRPr>
      </a:lvl1pPr>
    </p:titleStyle>
    <p:bodyStyle>
      <a:lvl1pPr marL="408908" indent="-408908" algn="l" defTabSz="1090422"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85968" indent="-340757" algn="l" defTabSz="1090422"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63028" indent="-272606" algn="l" defTabSz="1090422"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908239"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53450"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98661"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43872"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9083"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34294"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90422" rtl="0" eaLnBrk="1" latinLnBrk="0" hangingPunct="1">
        <a:defRPr sz="2100" kern="1200">
          <a:solidFill>
            <a:schemeClr val="tx1"/>
          </a:solidFill>
          <a:latin typeface="+mn-lt"/>
          <a:ea typeface="+mn-ea"/>
          <a:cs typeface="+mn-cs"/>
        </a:defRPr>
      </a:lvl1pPr>
      <a:lvl2pPr marL="545211" algn="l" defTabSz="1090422" rtl="0" eaLnBrk="1" latinLnBrk="0" hangingPunct="1">
        <a:defRPr sz="2100" kern="1200">
          <a:solidFill>
            <a:schemeClr val="tx1"/>
          </a:solidFill>
          <a:latin typeface="+mn-lt"/>
          <a:ea typeface="+mn-ea"/>
          <a:cs typeface="+mn-cs"/>
        </a:defRPr>
      </a:lvl2pPr>
      <a:lvl3pPr marL="1090422" algn="l" defTabSz="1090422" rtl="0" eaLnBrk="1" latinLnBrk="0" hangingPunct="1">
        <a:defRPr sz="2100" kern="1200">
          <a:solidFill>
            <a:schemeClr val="tx1"/>
          </a:solidFill>
          <a:latin typeface="+mn-lt"/>
          <a:ea typeface="+mn-ea"/>
          <a:cs typeface="+mn-cs"/>
        </a:defRPr>
      </a:lvl3pPr>
      <a:lvl4pPr marL="1635633" algn="l" defTabSz="1090422" rtl="0" eaLnBrk="1" latinLnBrk="0" hangingPunct="1">
        <a:defRPr sz="2100" kern="1200">
          <a:solidFill>
            <a:schemeClr val="tx1"/>
          </a:solidFill>
          <a:latin typeface="+mn-lt"/>
          <a:ea typeface="+mn-ea"/>
          <a:cs typeface="+mn-cs"/>
        </a:defRPr>
      </a:lvl4pPr>
      <a:lvl5pPr marL="2180844" algn="l" defTabSz="1090422" rtl="0" eaLnBrk="1" latinLnBrk="0" hangingPunct="1">
        <a:defRPr sz="2100" kern="1200">
          <a:solidFill>
            <a:schemeClr val="tx1"/>
          </a:solidFill>
          <a:latin typeface="+mn-lt"/>
          <a:ea typeface="+mn-ea"/>
          <a:cs typeface="+mn-cs"/>
        </a:defRPr>
      </a:lvl5pPr>
      <a:lvl6pPr marL="2726055" algn="l" defTabSz="1090422" rtl="0" eaLnBrk="1" latinLnBrk="0" hangingPunct="1">
        <a:defRPr sz="2100" kern="1200">
          <a:solidFill>
            <a:schemeClr val="tx1"/>
          </a:solidFill>
          <a:latin typeface="+mn-lt"/>
          <a:ea typeface="+mn-ea"/>
          <a:cs typeface="+mn-cs"/>
        </a:defRPr>
      </a:lvl6pPr>
      <a:lvl7pPr marL="3271266" algn="l" defTabSz="1090422" rtl="0" eaLnBrk="1" latinLnBrk="0" hangingPunct="1">
        <a:defRPr sz="2100" kern="1200">
          <a:solidFill>
            <a:schemeClr val="tx1"/>
          </a:solidFill>
          <a:latin typeface="+mn-lt"/>
          <a:ea typeface="+mn-ea"/>
          <a:cs typeface="+mn-cs"/>
        </a:defRPr>
      </a:lvl7pPr>
      <a:lvl8pPr marL="3816477" algn="l" defTabSz="1090422" rtl="0" eaLnBrk="1" latinLnBrk="0" hangingPunct="1">
        <a:defRPr sz="2100" kern="1200">
          <a:solidFill>
            <a:schemeClr val="tx1"/>
          </a:solidFill>
          <a:latin typeface="+mn-lt"/>
          <a:ea typeface="+mn-ea"/>
          <a:cs typeface="+mn-cs"/>
        </a:defRPr>
      </a:lvl8pPr>
      <a:lvl9pPr marL="4361688" algn="l" defTabSz="1090422" rtl="0" eaLnBrk="1" latinLnBrk="0" hangingPunct="1">
        <a:defRPr sz="2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89" y="273961"/>
            <a:ext cx="8231030" cy="1140090"/>
          </a:xfrm>
          <a:prstGeom prst="rect">
            <a:avLst/>
          </a:prstGeom>
        </p:spPr>
        <p:txBody>
          <a:bodyPr vert="horz" lIns="108640" tIns="54320" rIns="108640" bIns="543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89" y="1596148"/>
            <a:ext cx="8231030" cy="4514439"/>
          </a:xfrm>
          <a:prstGeom prst="rect">
            <a:avLst/>
          </a:prstGeom>
        </p:spPr>
        <p:txBody>
          <a:bodyPr vert="horz" lIns="108640" tIns="54320" rIns="108640" bIns="543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99" y="6340179"/>
            <a:ext cx="2133970" cy="364195"/>
          </a:xfrm>
          <a:prstGeom prst="rect">
            <a:avLst/>
          </a:prstGeom>
        </p:spPr>
        <p:txBody>
          <a:bodyPr vert="horz" lIns="108640" tIns="54320" rIns="108640" bIns="54320" rtlCol="0" anchor="ctr"/>
          <a:lstStyle>
            <a:lvl1pPr algn="l">
              <a:defRPr sz="1400">
                <a:solidFill>
                  <a:schemeClr val="tx1">
                    <a:tint val="75000"/>
                  </a:schemeClr>
                </a:solidFill>
              </a:defRPr>
            </a:lvl1pPr>
          </a:lstStyle>
          <a:p>
            <a:pPr defTabSz="1086399"/>
            <a:fld id="{0B1522B7-8342-4AA7-9877-C4ACC596860F}" type="datetimeFigureOut">
              <a:rPr lang="fr-FR" smtClean="0">
                <a:solidFill>
                  <a:prstClr val="black">
                    <a:tint val="75000"/>
                  </a:prstClr>
                </a:solidFill>
              </a:rPr>
              <a:pPr defTabSz="1086399"/>
              <a:t>29/05/2024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764" y="6340179"/>
            <a:ext cx="2896103" cy="364195"/>
          </a:xfrm>
          <a:prstGeom prst="rect">
            <a:avLst/>
          </a:prstGeom>
        </p:spPr>
        <p:txBody>
          <a:bodyPr vert="horz" lIns="108640" tIns="54320" rIns="108640" bIns="54320" rtlCol="0" anchor="ctr"/>
          <a:lstStyle>
            <a:lvl1pPr algn="ctr">
              <a:defRPr sz="1400">
                <a:solidFill>
                  <a:schemeClr val="tx1">
                    <a:tint val="75000"/>
                  </a:schemeClr>
                </a:solidFill>
              </a:defRPr>
            </a:lvl1pPr>
          </a:lstStyle>
          <a:p>
            <a:pPr defTabSz="1086399"/>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4358" y="6340179"/>
            <a:ext cx="2133970" cy="364195"/>
          </a:xfrm>
          <a:prstGeom prst="rect">
            <a:avLst/>
          </a:prstGeom>
        </p:spPr>
        <p:txBody>
          <a:bodyPr vert="horz" lIns="108640" tIns="54320" rIns="108640" bIns="54320" rtlCol="0" anchor="ctr"/>
          <a:lstStyle>
            <a:lvl1pPr algn="r">
              <a:defRPr sz="1400">
                <a:solidFill>
                  <a:schemeClr val="tx1">
                    <a:tint val="75000"/>
                  </a:schemeClr>
                </a:solidFill>
              </a:defRPr>
            </a:lvl1pPr>
          </a:lstStyle>
          <a:p>
            <a:pPr defTabSz="1086399"/>
            <a:fld id="{E9819251-18C8-43CD-B964-69BDD9584F36}" type="slidenum">
              <a:rPr lang="fr-FR" smtClean="0">
                <a:solidFill>
                  <a:prstClr val="black">
                    <a:tint val="75000"/>
                  </a:prstClr>
                </a:solidFill>
              </a:rPr>
              <a:pPr defTabSz="1086399"/>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ransition spd="slow" advTm="4000">
    <p:dissolve/>
  </p:transition>
  <p:txStyles>
    <p:titleStyle>
      <a:lvl1pPr algn="ctr" defTabSz="1086399" rtl="0" eaLnBrk="1" latinLnBrk="0" hangingPunct="1">
        <a:spcBef>
          <a:spcPct val="0"/>
        </a:spcBef>
        <a:buNone/>
        <a:defRPr sz="5200" kern="1200">
          <a:solidFill>
            <a:schemeClr val="tx1"/>
          </a:solidFill>
          <a:latin typeface="+mj-lt"/>
          <a:ea typeface="+mj-ea"/>
          <a:cs typeface="+mj-cs"/>
        </a:defRPr>
      </a:lvl1pPr>
    </p:titleStyle>
    <p:bodyStyle>
      <a:lvl1pPr marL="407399" indent="-407399" algn="l" defTabSz="1086399"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82699" indent="-339500" algn="l" defTabSz="1086399"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57998" indent="-271600" algn="l" defTabSz="1086399"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901198"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44397"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87596"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0796"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73995"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17194"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86399" rtl="0" eaLnBrk="1" latinLnBrk="0" hangingPunct="1">
        <a:defRPr sz="2100" kern="1200">
          <a:solidFill>
            <a:schemeClr val="tx1"/>
          </a:solidFill>
          <a:latin typeface="+mn-lt"/>
          <a:ea typeface="+mn-ea"/>
          <a:cs typeface="+mn-cs"/>
        </a:defRPr>
      </a:lvl1pPr>
      <a:lvl2pPr marL="543199" algn="l" defTabSz="1086399" rtl="0" eaLnBrk="1" latinLnBrk="0" hangingPunct="1">
        <a:defRPr sz="2100" kern="1200">
          <a:solidFill>
            <a:schemeClr val="tx1"/>
          </a:solidFill>
          <a:latin typeface="+mn-lt"/>
          <a:ea typeface="+mn-ea"/>
          <a:cs typeface="+mn-cs"/>
        </a:defRPr>
      </a:lvl2pPr>
      <a:lvl3pPr marL="1086399" algn="l" defTabSz="1086399" rtl="0" eaLnBrk="1" latinLnBrk="0" hangingPunct="1">
        <a:defRPr sz="2100" kern="1200">
          <a:solidFill>
            <a:schemeClr val="tx1"/>
          </a:solidFill>
          <a:latin typeface="+mn-lt"/>
          <a:ea typeface="+mn-ea"/>
          <a:cs typeface="+mn-cs"/>
        </a:defRPr>
      </a:lvl3pPr>
      <a:lvl4pPr marL="1629598" algn="l" defTabSz="1086399" rtl="0" eaLnBrk="1" latinLnBrk="0" hangingPunct="1">
        <a:defRPr sz="2100" kern="1200">
          <a:solidFill>
            <a:schemeClr val="tx1"/>
          </a:solidFill>
          <a:latin typeface="+mn-lt"/>
          <a:ea typeface="+mn-ea"/>
          <a:cs typeface="+mn-cs"/>
        </a:defRPr>
      </a:lvl4pPr>
      <a:lvl5pPr marL="2172797" algn="l" defTabSz="1086399" rtl="0" eaLnBrk="1" latinLnBrk="0" hangingPunct="1">
        <a:defRPr sz="2100" kern="1200">
          <a:solidFill>
            <a:schemeClr val="tx1"/>
          </a:solidFill>
          <a:latin typeface="+mn-lt"/>
          <a:ea typeface="+mn-ea"/>
          <a:cs typeface="+mn-cs"/>
        </a:defRPr>
      </a:lvl5pPr>
      <a:lvl6pPr marL="2715997" algn="l" defTabSz="1086399" rtl="0" eaLnBrk="1" latinLnBrk="0" hangingPunct="1">
        <a:defRPr sz="2100" kern="1200">
          <a:solidFill>
            <a:schemeClr val="tx1"/>
          </a:solidFill>
          <a:latin typeface="+mn-lt"/>
          <a:ea typeface="+mn-ea"/>
          <a:cs typeface="+mn-cs"/>
        </a:defRPr>
      </a:lvl6pPr>
      <a:lvl7pPr marL="3259196" algn="l" defTabSz="1086399" rtl="0" eaLnBrk="1" latinLnBrk="0" hangingPunct="1">
        <a:defRPr sz="2100" kern="1200">
          <a:solidFill>
            <a:schemeClr val="tx1"/>
          </a:solidFill>
          <a:latin typeface="+mn-lt"/>
          <a:ea typeface="+mn-ea"/>
          <a:cs typeface="+mn-cs"/>
        </a:defRPr>
      </a:lvl7pPr>
      <a:lvl8pPr marL="3802395" algn="l" defTabSz="1086399" rtl="0" eaLnBrk="1" latinLnBrk="0" hangingPunct="1">
        <a:defRPr sz="2100" kern="1200">
          <a:solidFill>
            <a:schemeClr val="tx1"/>
          </a:solidFill>
          <a:latin typeface="+mn-lt"/>
          <a:ea typeface="+mn-ea"/>
          <a:cs typeface="+mn-cs"/>
        </a:defRPr>
      </a:lvl8pPr>
      <a:lvl9pPr marL="4345595" algn="l" defTabSz="108639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jpeg"/><Relationship Id="rId1" Type="http://schemas.openxmlformats.org/officeDocument/2006/relationships/slideLayout" Target="../slideLayouts/slideLayout18.xml"/><Relationship Id="rId6" Type="http://schemas.openxmlformats.org/officeDocument/2006/relationships/image" Target="../media/image60.gif"/><Relationship Id="rId5" Type="http://schemas.openxmlformats.org/officeDocument/2006/relationships/image" Target="../media/image59.gif"/><Relationship Id="rId4" Type="http://schemas.openxmlformats.org/officeDocument/2006/relationships/image" Target="../media/image58.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55000" b="-1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a:off x="2628000" y="504000"/>
            <a:ext cx="6222629" cy="5433975"/>
          </a:xfrm>
          <a:prstGeom prst="rect">
            <a:avLst/>
          </a:prstGeom>
          <a:noFill/>
        </p:spPr>
        <p:txBody>
          <a:bodyPr wrap="none" rtlCol="0">
            <a:prstTxWarp prst="textArchUpPour">
              <a:avLst/>
            </a:prstTxWarp>
            <a:spAutoFit/>
          </a:bodyPr>
          <a:lstStyle/>
          <a:p>
            <a:pPr defTabSz="1090422"/>
            <a:r>
              <a:rPr lang="fr-FR" sz="8800"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88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noChangeAspect="1"/>
          </p:cNvSpPr>
          <p:nvPr/>
        </p:nvSpPr>
        <p:spPr>
          <a:xfrm>
            <a:off x="-43643" y="5436000"/>
            <a:ext cx="9145587" cy="1453470"/>
          </a:xfrm>
          <a:prstGeom prst="rect">
            <a:avLst/>
          </a:prstGeom>
          <a:noFill/>
        </p:spPr>
        <p:txBody>
          <a:bodyPr wrap="none" rtlCol="0">
            <a:prstTxWarp prst="textPlain">
              <a:avLst/>
            </a:prstTxWarp>
            <a:spAutoFit/>
          </a:bodyPr>
          <a:lstStyle/>
          <a:p>
            <a:pPr algn="ctr" defTabSz="1090422"/>
            <a:r>
              <a:rPr lang="fr-FR" sz="6000" dirty="0" smtClean="0">
                <a:ln w="38100">
                  <a:solidFill>
                    <a:srgbClr val="FFFF00"/>
                  </a:solidFill>
                </a:ln>
                <a:solidFill>
                  <a:srgbClr val="FF0000"/>
                </a:solidFill>
                <a:latin typeface="Broadway" pitchFamily="82" charset="0"/>
              </a:rPr>
              <a:t> </a:t>
            </a:r>
            <a:r>
              <a:rPr lang="fr-FR" sz="6000" dirty="0" smtClean="0">
                <a:ln w="25400">
                  <a:solidFill>
                    <a:srgbClr val="FFC000"/>
                  </a:solidFill>
                </a:ln>
                <a:solidFill>
                  <a:schemeClr val="accent6">
                    <a:lumMod val="50000"/>
                  </a:schemeClr>
                </a:solidFill>
                <a:latin typeface="Broadway" pitchFamily="82" charset="0"/>
              </a:rPr>
              <a:t>au </a:t>
            </a:r>
            <a:r>
              <a:rPr lang="fr-FR" sz="6000" dirty="0" smtClean="0">
                <a:ln w="25400">
                  <a:solidFill>
                    <a:srgbClr val="FFC000"/>
                  </a:solidFill>
                </a:ln>
                <a:solidFill>
                  <a:schemeClr val="accent6">
                    <a:lumMod val="50000"/>
                  </a:schemeClr>
                </a:solidFill>
                <a:latin typeface="Broadway" pitchFamily="82" charset="0"/>
              </a:rPr>
              <a:t>Château du </a:t>
            </a:r>
            <a:r>
              <a:rPr lang="fr-FR" sz="6000" dirty="0" err="1" smtClean="0">
                <a:ln w="25400">
                  <a:solidFill>
                    <a:srgbClr val="FFC000"/>
                  </a:solidFill>
                </a:ln>
                <a:solidFill>
                  <a:schemeClr val="accent6">
                    <a:lumMod val="50000"/>
                  </a:schemeClr>
                </a:solidFill>
                <a:latin typeface="Broadway" pitchFamily="82" charset="0"/>
              </a:rPr>
              <a:t>Guirbaden</a:t>
            </a:r>
            <a:r>
              <a:rPr lang="fr-FR" sz="6000" dirty="0" smtClean="0">
                <a:ln w="25400">
                  <a:solidFill>
                    <a:srgbClr val="FFC000"/>
                  </a:solidFill>
                </a:ln>
                <a:solidFill>
                  <a:schemeClr val="accent6">
                    <a:lumMod val="50000"/>
                  </a:schemeClr>
                </a:solidFill>
                <a:latin typeface="Broadway" pitchFamily="82" charset="0"/>
              </a:rPr>
              <a:t> </a:t>
            </a:r>
            <a:endParaRPr lang="fr-FR" sz="6000" dirty="0">
              <a:ln w="25400">
                <a:solidFill>
                  <a:srgbClr val="FFC000"/>
                </a:solidFill>
              </a:ln>
              <a:solidFill>
                <a:schemeClr val="accent6">
                  <a:lumMod val="50000"/>
                </a:schemeClr>
              </a:solidFill>
              <a:latin typeface="Broadway" pitchFamily="82" charset="0"/>
            </a:endParaRPr>
          </a:p>
        </p:txBody>
      </p:sp>
      <p:sp>
        <p:nvSpPr>
          <p:cNvPr id="4" name="Rectangle 3"/>
          <p:cNvSpPr/>
          <p:nvPr/>
        </p:nvSpPr>
        <p:spPr>
          <a:xfrm>
            <a:off x="128226" y="180187"/>
            <a:ext cx="2051750" cy="3077911"/>
          </a:xfrm>
          <a:prstGeom prst="rect">
            <a:avLst/>
          </a:prstGeom>
        </p:spPr>
        <p:txBody>
          <a:bodyPr wrap="square" lIns="122063" tIns="61032" rIns="122063" bIns="61032">
            <a:spAutoFit/>
          </a:bodyPr>
          <a:lstStyle/>
          <a:p>
            <a:pPr algn="ctr" defTabSz="1090422"/>
            <a:r>
              <a:rPr lang="fr-FR" sz="3200" b="1" dirty="0" smtClean="0">
                <a:solidFill>
                  <a:prstClr val="black"/>
                </a:solidFill>
                <a:latin typeface="Chiller" pitchFamily="82" charset="0"/>
              </a:rPr>
              <a:t>Pour voir la beauté du paysage, il faut le regarder avec le cœur...</a:t>
            </a:r>
            <a:endParaRPr lang="fr-FR" sz="3200" b="1" dirty="0">
              <a:solidFill>
                <a:prstClr val="black"/>
              </a:solidFill>
              <a:latin typeface="Chiller" pitchFamily="82" charset="0"/>
            </a:endParaRPr>
          </a:p>
        </p:txBody>
      </p:sp>
      <p:sp>
        <p:nvSpPr>
          <p:cNvPr id="5" name="ZoneTexte 4"/>
          <p:cNvSpPr txBox="1"/>
          <p:nvPr/>
        </p:nvSpPr>
        <p:spPr>
          <a:xfrm>
            <a:off x="4248000" y="3276000"/>
            <a:ext cx="2310361" cy="1477328"/>
          </a:xfrm>
          <a:prstGeom prst="rect">
            <a:avLst/>
          </a:prstGeom>
          <a:noFill/>
        </p:spPr>
        <p:txBody>
          <a:bodyPr wrap="square" rtlCol="0">
            <a:spAutoFit/>
          </a:bodyPr>
          <a:lstStyle/>
          <a:p>
            <a:pPr algn="ctr" defTabSz="1090422"/>
            <a:r>
              <a:rPr lang="fr-FR" sz="1800" b="1" dirty="0" smtClean="0">
                <a:ln w="1905">
                  <a:noFill/>
                </a:ln>
                <a:solidFill>
                  <a:schemeClr val="bg1"/>
                </a:solidFill>
                <a:latin typeface="Courgette" pitchFamily="2" charset="0"/>
              </a:rPr>
              <a:t>Photos  prises </a:t>
            </a:r>
            <a:endParaRPr lang="fr-FR" sz="1800" b="1" dirty="0" smtClean="0">
              <a:ln w="1905">
                <a:noFill/>
              </a:ln>
              <a:solidFill>
                <a:schemeClr val="bg1"/>
              </a:solidFill>
              <a:latin typeface="Courgette" pitchFamily="2" charset="0"/>
            </a:endParaRPr>
          </a:p>
          <a:p>
            <a:pPr algn="ctr" defTabSz="1090422"/>
            <a:r>
              <a:rPr lang="fr-FR" sz="1800" b="1" dirty="0" smtClean="0">
                <a:ln w="1905">
                  <a:noFill/>
                </a:ln>
                <a:solidFill>
                  <a:schemeClr val="bg1"/>
                </a:solidFill>
                <a:latin typeface="Courgette" pitchFamily="2" charset="0"/>
              </a:rPr>
              <a:t>par </a:t>
            </a:r>
            <a:r>
              <a:rPr lang="fr-FR" sz="1800" b="1" dirty="0" smtClean="0">
                <a:ln w="1905">
                  <a:noFill/>
                </a:ln>
                <a:solidFill>
                  <a:schemeClr val="bg1"/>
                </a:solidFill>
                <a:latin typeface="Courgette" pitchFamily="2" charset="0"/>
              </a:rPr>
              <a:t>différents randonneurs  </a:t>
            </a:r>
          </a:p>
          <a:p>
            <a:pPr algn="ctr" defTabSz="1090422"/>
            <a:r>
              <a:rPr lang="fr-FR" sz="1800" b="1" dirty="0" smtClean="0">
                <a:ln w="1905">
                  <a:noFill/>
                </a:ln>
                <a:solidFill>
                  <a:schemeClr val="bg1"/>
                </a:solidFill>
                <a:latin typeface="Courgette" pitchFamily="2" charset="0"/>
              </a:rPr>
              <a:t> pour  le  plaisir  </a:t>
            </a:r>
            <a:endParaRPr lang="fr-FR" sz="1800" b="1" dirty="0" smtClean="0">
              <a:ln w="1905">
                <a:noFill/>
              </a:ln>
              <a:solidFill>
                <a:schemeClr val="bg1"/>
              </a:solidFill>
              <a:latin typeface="Courgette" pitchFamily="2" charset="0"/>
            </a:endParaRPr>
          </a:p>
          <a:p>
            <a:pPr algn="ctr" defTabSz="1090422"/>
            <a:r>
              <a:rPr lang="fr-FR" sz="1800" b="1" dirty="0" smtClean="0">
                <a:ln w="1905">
                  <a:noFill/>
                </a:ln>
                <a:solidFill>
                  <a:schemeClr val="bg1"/>
                </a:solidFill>
                <a:latin typeface="Courgette" pitchFamily="2" charset="0"/>
              </a:rPr>
              <a:t>du  </a:t>
            </a:r>
            <a:r>
              <a:rPr lang="fr-FR" sz="1800" b="1" dirty="0" smtClean="0">
                <a:ln w="1905">
                  <a:noFill/>
                </a:ln>
                <a:solidFill>
                  <a:schemeClr val="bg1"/>
                </a:solidFill>
                <a:latin typeface="Courgette" pitchFamily="2" charset="0"/>
              </a:rPr>
              <a:t>partage</a:t>
            </a:r>
            <a:r>
              <a:rPr lang="fr-FR" sz="1400" b="1" dirty="0" smtClean="0">
                <a:ln w="1905">
                  <a:noFill/>
                </a:ln>
                <a:solidFill>
                  <a:schemeClr val="bg1"/>
                </a:solidFill>
                <a:latin typeface="Courgette" pitchFamily="2" charset="0"/>
              </a:rPr>
              <a:t>  </a:t>
            </a:r>
            <a:endParaRPr lang="fr-FR" sz="1400" b="1" dirty="0">
              <a:ln w="1905">
                <a:noFill/>
              </a:ln>
              <a:solidFill>
                <a:schemeClr val="bg1"/>
              </a:solidFill>
              <a:latin typeface="Courgette" pitchFamily="2" charset="0"/>
            </a:endParaRPr>
          </a:p>
        </p:txBody>
      </p:sp>
      <p:pic>
        <p:nvPicPr>
          <p:cNvPr id="6" name="Image 5" descr="0a000004-.gif"/>
          <p:cNvPicPr>
            <a:picLocks noChangeAspect="1"/>
          </p:cNvPicPr>
          <p:nvPr/>
        </p:nvPicPr>
        <p:blipFill>
          <a:blip r:embed="rId4" cstate="print"/>
          <a:stretch>
            <a:fillRect/>
          </a:stretch>
        </p:blipFill>
        <p:spPr>
          <a:xfrm rot="-240000">
            <a:off x="1620000" y="4068000"/>
            <a:ext cx="1764539" cy="1757927"/>
          </a:xfrm>
          <a:prstGeom prst="rect">
            <a:avLst/>
          </a:prstGeom>
        </p:spPr>
      </p:pic>
      <p:pic>
        <p:nvPicPr>
          <p:cNvPr id="11" name="Paul Mauriat - Les moulins de mon coeur.wav">
            <a:hlinkClick r:id="" action="ppaction://media"/>
          </p:cNvPr>
          <p:cNvPicPr>
            <a:picLocks noRot="1" noChangeAspect="1"/>
          </p:cNvPicPr>
          <p:nvPr>
            <a:wavAudioFile r:embed="rId1" name="Paul Mauriat - Les moulins de mon coeur.wav"/>
          </p:nvPr>
        </p:nvPicPr>
        <p:blipFill>
          <a:blip r:embed="rId5" cstate="print"/>
          <a:stretch>
            <a:fillRect/>
          </a:stretch>
        </p:blipFill>
        <p:spPr>
          <a:xfrm>
            <a:off x="2628578" y="4068341"/>
            <a:ext cx="304800" cy="304800"/>
          </a:xfrm>
          <a:prstGeom prst="rect">
            <a:avLst/>
          </a:prstGeom>
        </p:spPr>
      </p:pic>
    </p:spTree>
  </p:cSld>
  <p:clrMapOvr>
    <a:masterClrMapping/>
  </p:clrMapOvr>
  <p:transition spd="med" advTm="2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1"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anim calcmode="lin" valueType="num">
                                      <p:cBhvr>
                                        <p:cTn id="20"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3"/>
                                        </p:tgtEl>
                                      </p:cBhvr>
                                    </p:animEffect>
                                  </p:childTnLst>
                                </p:cTn>
                              </p:par>
                            </p:childTnLst>
                          </p:cTn>
                        </p:par>
                        <p:par>
                          <p:cTn id="23" fill="hold">
                            <p:stCondLst>
                              <p:cond delay="87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700"/>
                            </p:stCondLst>
                            <p:childTnLst>
                              <p:par>
                                <p:cTn id="28" presetID="24" presetClass="entr" presetSubtype="0" fill="hold" grpId="0" nodeType="afterEffect">
                                  <p:stCondLst>
                                    <p:cond delay="2000"/>
                                  </p:stCondLst>
                                  <p:childTnLst>
                                    <p:set>
                                      <p:cBhvr>
                                        <p:cTn id="29" dur="1" fill="hold">
                                          <p:stCondLst>
                                            <p:cond delay="0"/>
                                          </p:stCondLst>
                                        </p:cTn>
                                        <p:tgtEl>
                                          <p:spTgt spid="5"/>
                                        </p:tgtEl>
                                        <p:attrNameLst>
                                          <p:attrName>style.visibility</p:attrName>
                                        </p:attrNameLst>
                                      </p:cBhvr>
                                      <p:to>
                                        <p:strVal val="visible"/>
                                      </p:to>
                                    </p:set>
                                    <p:anim to="" calcmode="lin" valueType="num">
                                      <p:cBhvr>
                                        <p:cTn id="30" dur="1" fill="hold"/>
                                        <p:tgtEl>
                                          <p:spTgt spid="5"/>
                                        </p:tgtEl>
                                        <p:attrNameLst>
                                          <p:attrName/>
                                        </p:attrNameLst>
                                      </p:cBhvr>
                                    </p:anim>
                                  </p:childTnLst>
                                </p:cTn>
                              </p:par>
                            </p:childTnLst>
                          </p:cTn>
                        </p:par>
                        <p:par>
                          <p:cTn id="31" fill="hold">
                            <p:stCondLst>
                              <p:cond delay="14700"/>
                            </p:stCondLst>
                            <p:childTnLst>
                              <p:par>
                                <p:cTn id="32" presetID="24" presetClass="entr" presetSubtype="0" fill="hold" nodeType="afterEffect">
                                  <p:stCondLst>
                                    <p:cond delay="2000"/>
                                  </p:stCondLst>
                                  <p:childTnLst>
                                    <p:set>
                                      <p:cBhvr>
                                        <p:cTn id="33" dur="1" fill="hold">
                                          <p:stCondLst>
                                            <p:cond delay="0"/>
                                          </p:stCondLst>
                                        </p:cTn>
                                        <p:tgtEl>
                                          <p:spTgt spid="6"/>
                                        </p:tgtEl>
                                        <p:attrNameLst>
                                          <p:attrName>style.visibility</p:attrName>
                                        </p:attrNameLst>
                                      </p:cBhvr>
                                      <p:to>
                                        <p:strVal val="visible"/>
                                      </p:to>
                                    </p:set>
                                    <p:anim to="" calcmode="lin" valueType="num">
                                      <p:cBhvr>
                                        <p:cTn id="34"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5" repeatCount="indefinite"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2" grpId="0"/>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sp>
        <p:nvSpPr>
          <p:cNvPr id="2" name="Rectangle 1"/>
          <p:cNvSpPr/>
          <p:nvPr/>
        </p:nvSpPr>
        <p:spPr>
          <a:xfrm>
            <a:off x="1" y="144000"/>
            <a:ext cx="9145587" cy="6540252"/>
          </a:xfrm>
          <a:prstGeom prst="rect">
            <a:avLst/>
          </a:prstGeom>
        </p:spPr>
        <p:txBody>
          <a:bodyPr wrap="square">
            <a:spAutoFit/>
          </a:bodyPr>
          <a:lstStyle/>
          <a:p>
            <a:pPr algn="ctr"/>
            <a:r>
              <a:rPr lang="fr-FR" sz="3200" b="1" dirty="0" smtClean="0">
                <a:latin typeface="Bahnschrift SemiBold SemiConden" pitchFamily="34" charset="0"/>
              </a:rPr>
              <a:t>Le château </a:t>
            </a:r>
            <a:r>
              <a:rPr lang="fr-FR" sz="3200" b="1" dirty="0" smtClean="0">
                <a:latin typeface="Bahnschrift SemiBold SemiConden" pitchFamily="34" charset="0"/>
              </a:rPr>
              <a:t>de </a:t>
            </a:r>
            <a:r>
              <a:rPr lang="fr-FR" sz="3200" b="1" dirty="0" err="1" smtClean="0">
                <a:latin typeface="Bahnschrift SemiBold SemiConden" pitchFamily="34" charset="0"/>
              </a:rPr>
              <a:t>Guirbaden</a:t>
            </a:r>
            <a:r>
              <a:rPr lang="fr-FR" sz="3200" b="1" dirty="0" smtClean="0">
                <a:latin typeface="Bahnschrift SemiBold SemiConden" pitchFamily="34" charset="0"/>
              </a:rPr>
              <a:t> </a:t>
            </a:r>
            <a:r>
              <a:rPr lang="fr-FR" sz="3200" b="1" dirty="0" smtClean="0">
                <a:latin typeface="Bahnschrift SemiBold SemiConden" pitchFamily="34" charset="0"/>
              </a:rPr>
              <a:t> </a:t>
            </a:r>
            <a:endParaRPr lang="fr-FR" sz="3200" b="1" dirty="0" smtClean="0">
              <a:latin typeface="Bahnschrift SemiBold SemiConden" pitchFamily="34" charset="0"/>
            </a:endParaRPr>
          </a:p>
          <a:p>
            <a:pPr algn="ctr"/>
            <a:endParaRPr lang="fr-FR" sz="1400" dirty="0" smtClean="0">
              <a:latin typeface="Bahnschrift SemiBold SemiConden" pitchFamily="34" charset="0"/>
            </a:endParaRPr>
          </a:p>
          <a:p>
            <a:pPr algn="ctr"/>
            <a:r>
              <a:rPr lang="fr-FR" dirty="0" smtClean="0">
                <a:latin typeface="Bahnschrift SemiBold SemiConden" pitchFamily="34" charset="0"/>
              </a:rPr>
              <a:t>Le château de </a:t>
            </a:r>
            <a:r>
              <a:rPr lang="fr-FR" dirty="0" err="1" smtClean="0">
                <a:latin typeface="Bahnschrift SemiBold SemiConden" pitchFamily="34" charset="0"/>
              </a:rPr>
              <a:t>Guirbaden</a:t>
            </a:r>
            <a:r>
              <a:rPr lang="fr-FR" dirty="0" smtClean="0">
                <a:latin typeface="Bahnschrift SemiBold SemiConden" pitchFamily="34" charset="0"/>
              </a:rPr>
              <a:t> ou </a:t>
            </a:r>
            <a:r>
              <a:rPr lang="fr-FR" dirty="0" err="1" smtClean="0">
                <a:latin typeface="Bahnschrift SemiBold SemiConden" pitchFamily="34" charset="0"/>
              </a:rPr>
              <a:t>Girbaden</a:t>
            </a:r>
            <a:r>
              <a:rPr lang="fr-FR" dirty="0" smtClean="0">
                <a:latin typeface="Bahnschrift SemiBold SemiConden" pitchFamily="34" charset="0"/>
              </a:rPr>
              <a:t> est un château fort médiéval en ruine situé près </a:t>
            </a:r>
            <a:endParaRPr lang="fr-FR" dirty="0" smtClean="0">
              <a:latin typeface="Bahnschrift SemiBold SemiConden" pitchFamily="34" charset="0"/>
            </a:endParaRPr>
          </a:p>
          <a:p>
            <a:pPr algn="ctr"/>
            <a:r>
              <a:rPr lang="fr-FR" dirty="0" smtClean="0">
                <a:latin typeface="Bahnschrift SemiBold SemiConden" pitchFamily="34" charset="0"/>
              </a:rPr>
              <a:t>du </a:t>
            </a:r>
            <a:r>
              <a:rPr lang="fr-FR" dirty="0" smtClean="0">
                <a:latin typeface="Bahnschrift SemiBold SemiConden" pitchFamily="34" charset="0"/>
              </a:rPr>
              <a:t>village de </a:t>
            </a:r>
            <a:r>
              <a:rPr lang="fr-FR" dirty="0" err="1" smtClean="0">
                <a:latin typeface="Bahnschrift SemiBold SemiConden" pitchFamily="34" charset="0"/>
              </a:rPr>
              <a:t>Mollkirch</a:t>
            </a:r>
            <a:r>
              <a:rPr lang="fr-FR" dirty="0" smtClean="0">
                <a:latin typeface="Bahnschrift SemiBold SemiConden" pitchFamily="34" charset="0"/>
              </a:rPr>
              <a:t> dans le Bas-Rhin. </a:t>
            </a:r>
            <a:endParaRPr lang="fr-FR" dirty="0" smtClean="0">
              <a:latin typeface="Bahnschrift SemiBold SemiConden" pitchFamily="34" charset="0"/>
            </a:endParaRPr>
          </a:p>
          <a:p>
            <a:pPr algn="ctr"/>
            <a:r>
              <a:rPr lang="fr-FR" sz="2800" dirty="0" smtClean="0">
                <a:latin typeface="Bahnschrift SemiBold SemiConden" pitchFamily="34" charset="0"/>
              </a:rPr>
              <a:t>De </a:t>
            </a:r>
            <a:r>
              <a:rPr lang="fr-FR" sz="2800" dirty="0" smtClean="0">
                <a:latin typeface="Bahnschrift SemiBold SemiConden" pitchFamily="34" charset="0"/>
              </a:rPr>
              <a:t>par sa superficie, il était le plus grand château-fort d'Alsace. </a:t>
            </a:r>
            <a:endParaRPr lang="fr-FR" sz="2800" dirty="0" smtClean="0">
              <a:latin typeface="Bahnschrift SemiBold SemiConden" pitchFamily="34" charset="0"/>
            </a:endParaRPr>
          </a:p>
          <a:p>
            <a:pPr algn="ctr"/>
            <a:endParaRPr lang="fr-FR" sz="1000" dirty="0" smtClean="0">
              <a:latin typeface="Bahnschrift SemiBold SemiConden" pitchFamily="34" charset="0"/>
            </a:endParaRPr>
          </a:p>
          <a:p>
            <a:pPr algn="ctr"/>
            <a:r>
              <a:rPr lang="fr-FR" dirty="0" smtClean="0">
                <a:latin typeface="Bahnschrift SemiBold SemiConden" pitchFamily="34" charset="0"/>
              </a:rPr>
              <a:t>Les </a:t>
            </a:r>
            <a:r>
              <a:rPr lang="fr-FR" dirty="0" smtClean="0">
                <a:latin typeface="Bahnschrift SemiBold SemiConden" pitchFamily="34" charset="0"/>
              </a:rPr>
              <a:t>ruines sont accessibles depuis le village de </a:t>
            </a:r>
            <a:r>
              <a:rPr lang="fr-FR" dirty="0" err="1" smtClean="0">
                <a:latin typeface="Bahnschrift SemiBold SemiConden" pitchFamily="34" charset="0"/>
              </a:rPr>
              <a:t>Mollkirch</a:t>
            </a:r>
            <a:r>
              <a:rPr lang="fr-FR" dirty="0" smtClean="0">
                <a:latin typeface="Bahnschrift SemiBold SemiConden" pitchFamily="34" charset="0"/>
              </a:rPr>
              <a:t> ou Grendelbruch par des </a:t>
            </a:r>
            <a:r>
              <a:rPr lang="fr-FR" dirty="0" smtClean="0">
                <a:latin typeface="Bahnschrift SemiBold SemiConden" pitchFamily="34" charset="0"/>
              </a:rPr>
              <a:t>chemins </a:t>
            </a:r>
            <a:r>
              <a:rPr lang="fr-FR" dirty="0" smtClean="0">
                <a:latin typeface="Bahnschrift SemiBold SemiConden" pitchFamily="34" charset="0"/>
              </a:rPr>
              <a:t>de randonnée</a:t>
            </a:r>
            <a:r>
              <a:rPr lang="fr-FR" dirty="0" smtClean="0">
                <a:latin typeface="Bahnschrift SemiBold SemiConden" pitchFamily="34" charset="0"/>
              </a:rPr>
              <a:t>.</a:t>
            </a:r>
          </a:p>
          <a:p>
            <a:pPr algn="ctr"/>
            <a:endParaRPr lang="fr-FR" sz="1000" dirty="0" smtClean="0">
              <a:latin typeface="Bahnschrift SemiBold SemiConden" pitchFamily="34" charset="0"/>
            </a:endParaRPr>
          </a:p>
          <a:p>
            <a:pPr algn="ctr"/>
            <a:r>
              <a:rPr lang="fr-FR" dirty="0" smtClean="0">
                <a:latin typeface="Bahnschrift SemiBold SemiConden" pitchFamily="34" charset="0"/>
              </a:rPr>
              <a:t> Le château fut construit au </a:t>
            </a:r>
            <a:r>
              <a:rPr lang="fr-FR" dirty="0" smtClean="0">
                <a:latin typeface="Bahnschrift SemiBold SemiConden" pitchFamily="34" charset="0"/>
              </a:rPr>
              <a:t>XIe</a:t>
            </a:r>
            <a:r>
              <a:rPr lang="fr-FR" dirty="0" smtClean="0">
                <a:latin typeface="Bahnschrift SemiBold SemiConden" pitchFamily="34" charset="0"/>
              </a:rPr>
              <a:t> siècle sur un lieu déjà occupé par les </a:t>
            </a:r>
            <a:r>
              <a:rPr lang="fr-FR" dirty="0" smtClean="0">
                <a:latin typeface="Bahnschrift SemiBold SemiConden" pitchFamily="34" charset="0"/>
              </a:rPr>
              <a:t>Romains</a:t>
            </a:r>
            <a:r>
              <a:rPr lang="fr-FR" dirty="0" smtClean="0">
                <a:latin typeface="Bahnschrift SemiBold SemiConden" pitchFamily="34" charset="0"/>
              </a:rPr>
              <a:t>. </a:t>
            </a:r>
            <a:endParaRPr lang="fr-FR" dirty="0" smtClean="0">
              <a:latin typeface="Bahnschrift SemiBold SemiConden" pitchFamily="34" charset="0"/>
            </a:endParaRPr>
          </a:p>
          <a:p>
            <a:pPr algn="ctr"/>
            <a:r>
              <a:rPr lang="fr-FR" dirty="0" smtClean="0">
                <a:latin typeface="Bahnschrift SemiBold SemiConden" pitchFamily="34" charset="0"/>
              </a:rPr>
              <a:t>Fondé </a:t>
            </a:r>
            <a:r>
              <a:rPr lang="fr-FR" dirty="0" smtClean="0">
                <a:latin typeface="Bahnschrift SemiBold SemiConden" pitchFamily="34" charset="0"/>
              </a:rPr>
              <a:t>par Hugues III d'Eguisheim pour protéger l'abbaye d'</a:t>
            </a:r>
            <a:r>
              <a:rPr lang="fr-FR" dirty="0" err="1" smtClean="0">
                <a:latin typeface="Bahnschrift SemiBold SemiConden" pitchFamily="34" charset="0"/>
              </a:rPr>
              <a:t>Altorf</a:t>
            </a:r>
            <a:r>
              <a:rPr lang="fr-FR" dirty="0" smtClean="0">
                <a:latin typeface="Bahnschrift SemiBold SemiConden" pitchFamily="34" charset="0"/>
              </a:rPr>
              <a:t>, il passe dès 1027 sous domination du Duc de Souabe et d'Alsace Ernest </a:t>
            </a:r>
            <a:r>
              <a:rPr lang="fr-FR" dirty="0" smtClean="0">
                <a:latin typeface="Bahnschrift SemiBold SemiConden" pitchFamily="34" charset="0"/>
              </a:rPr>
              <a:t>II. </a:t>
            </a:r>
            <a:r>
              <a:rPr lang="fr-FR" dirty="0" smtClean="0">
                <a:latin typeface="Bahnschrift SemiBold SemiConden" pitchFamily="34" charset="0"/>
              </a:rPr>
              <a:t>Il fut agrandi par l'empereur Frédéric II en 1219-1226</a:t>
            </a:r>
            <a:r>
              <a:rPr lang="fr-FR" dirty="0" smtClean="0">
                <a:latin typeface="Bahnschrift SemiBold SemiConden" pitchFamily="34" charset="0"/>
              </a:rPr>
              <a:t>.</a:t>
            </a:r>
          </a:p>
          <a:p>
            <a:pPr algn="ctr"/>
            <a:endParaRPr lang="fr-FR" sz="1000" dirty="0" smtClean="0">
              <a:latin typeface="Bahnschrift SemiBold SemiConden" pitchFamily="34" charset="0"/>
            </a:endParaRPr>
          </a:p>
          <a:p>
            <a:pPr algn="ctr"/>
            <a:r>
              <a:rPr lang="fr-FR" dirty="0" smtClean="0">
                <a:latin typeface="Bahnschrift SemiBold SemiConden" pitchFamily="34" charset="0"/>
              </a:rPr>
              <a:t> </a:t>
            </a:r>
            <a:r>
              <a:rPr lang="fr-FR" dirty="0" smtClean="0">
                <a:latin typeface="Bahnschrift SemiBold SemiConden" pitchFamily="34" charset="0"/>
              </a:rPr>
              <a:t>Le château subit pendant cinq siècles plusieurs attaques, destructions et reconstructions. Il est notamment incendié en 1633, réparé par Frédéric de </a:t>
            </a:r>
            <a:r>
              <a:rPr lang="fr-FR" dirty="0" err="1" smtClean="0">
                <a:latin typeface="Bahnschrift SemiBold SemiConden" pitchFamily="34" charset="0"/>
              </a:rPr>
              <a:t>Rathsamhausen</a:t>
            </a:r>
            <a:r>
              <a:rPr lang="fr-FR" dirty="0" smtClean="0">
                <a:latin typeface="Bahnschrift SemiBold SemiConden" pitchFamily="34" charset="0"/>
              </a:rPr>
              <a:t> en 1647, incendié à nouveau en 1652 puis enfin rasé par les Français en 1657</a:t>
            </a:r>
            <a:r>
              <a:rPr lang="fr-FR" dirty="0" smtClean="0">
                <a:latin typeface="Bahnschrift SemiBold SemiConden" pitchFamily="34" charset="0"/>
              </a:rPr>
              <a:t>.</a:t>
            </a:r>
          </a:p>
          <a:p>
            <a:pPr algn="ctr"/>
            <a:endParaRPr lang="fr-FR" sz="1000" dirty="0" smtClean="0">
              <a:latin typeface="Bahnschrift SemiBold SemiConden" pitchFamily="34" charset="0"/>
            </a:endParaRPr>
          </a:p>
          <a:p>
            <a:pPr algn="ctr"/>
            <a:r>
              <a:rPr lang="fr-FR" dirty="0" smtClean="0">
                <a:latin typeface="Bahnschrift SemiBold SemiConden" pitchFamily="34" charset="0"/>
              </a:rPr>
              <a:t> </a:t>
            </a:r>
            <a:r>
              <a:rPr lang="fr-FR" dirty="0" smtClean="0">
                <a:latin typeface="Bahnschrift SemiBold SemiConden" pitchFamily="34" charset="0"/>
              </a:rPr>
              <a:t>Il échoit finalement à la famille de Rohan, et il est vendu en 1790. </a:t>
            </a:r>
            <a:endParaRPr lang="fr-FR" dirty="0" smtClean="0">
              <a:latin typeface="Bahnschrift SemiBold SemiConden" pitchFamily="34" charset="0"/>
            </a:endParaRPr>
          </a:p>
          <a:p>
            <a:pPr algn="ctr"/>
            <a:r>
              <a:rPr lang="fr-FR" sz="2400" b="1" dirty="0" smtClean="0">
                <a:latin typeface="Bahnschrift SemiBold SemiConden" pitchFamily="34" charset="0"/>
              </a:rPr>
              <a:t>Il </a:t>
            </a:r>
            <a:r>
              <a:rPr lang="fr-FR" sz="2400" b="1" dirty="0" smtClean="0">
                <a:latin typeface="Bahnschrift SemiBold SemiConden" pitchFamily="34" charset="0"/>
              </a:rPr>
              <a:t>est classé en 1898 comme monument </a:t>
            </a:r>
            <a:r>
              <a:rPr lang="fr-FR" sz="2400" b="1" dirty="0" smtClean="0">
                <a:latin typeface="Bahnschrift SemiBold SemiConden" pitchFamily="34" charset="0"/>
              </a:rPr>
              <a:t>historique</a:t>
            </a:r>
            <a:r>
              <a:rPr lang="fr-FR" dirty="0" smtClean="0">
                <a:latin typeface="Bahnschrift SemiBold SemiConden" pitchFamily="34" charset="0"/>
              </a:rPr>
              <a:t>.</a:t>
            </a:r>
            <a:endParaRPr lang="fr-FR" dirty="0">
              <a:latin typeface="Bahnschrift SemiBold SemiConden" pitchFamily="34" charset="0"/>
            </a:endParaRPr>
          </a:p>
        </p:txBody>
      </p:sp>
      <p:pic>
        <p:nvPicPr>
          <p:cNvPr id="3" name="Image 2" descr="0a0000003.gif"/>
          <p:cNvPicPr>
            <a:picLocks noChangeAspect="1"/>
          </p:cNvPicPr>
          <p:nvPr/>
        </p:nvPicPr>
        <p:blipFill>
          <a:blip r:embed="rId3" cstate="print"/>
          <a:stretch>
            <a:fillRect/>
          </a:stretch>
        </p:blipFill>
        <p:spPr>
          <a:xfrm>
            <a:off x="8612176" y="6300590"/>
            <a:ext cx="330768"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sp>
        <p:nvSpPr>
          <p:cNvPr id="2" name="Rectangle 1"/>
          <p:cNvSpPr/>
          <p:nvPr/>
        </p:nvSpPr>
        <p:spPr>
          <a:xfrm>
            <a:off x="1" y="612000"/>
            <a:ext cx="9145587" cy="5478423"/>
          </a:xfrm>
          <a:prstGeom prst="rect">
            <a:avLst/>
          </a:prstGeom>
        </p:spPr>
        <p:txBody>
          <a:bodyPr wrap="square">
            <a:spAutoFit/>
          </a:bodyPr>
          <a:lstStyle/>
          <a:p>
            <a:pPr algn="ctr"/>
            <a:r>
              <a:rPr lang="fr-FR" sz="3200" b="1" dirty="0" smtClean="0"/>
              <a:t>Histoire contemporaine</a:t>
            </a:r>
          </a:p>
          <a:p>
            <a:pPr algn="ctr"/>
            <a:endParaRPr lang="fr-FR" sz="1100" dirty="0" smtClean="0">
              <a:latin typeface="Bahnschrift SemiBold SemiConden" pitchFamily="34" charset="0"/>
            </a:endParaRPr>
          </a:p>
          <a:p>
            <a:pPr algn="ctr"/>
            <a:r>
              <a:rPr lang="fr-FR" dirty="0" smtClean="0">
                <a:latin typeface="Bahnschrift SemiBold SemiConden" pitchFamily="34" charset="0"/>
              </a:rPr>
              <a:t>Après être passé de main en main, le château échoit en 1968 à un riche </a:t>
            </a:r>
            <a:endParaRPr lang="fr-FR" dirty="0" smtClean="0">
              <a:latin typeface="Bahnschrift SemiBold SemiConden" pitchFamily="34" charset="0"/>
            </a:endParaRPr>
          </a:p>
          <a:p>
            <a:pPr algn="ctr"/>
            <a:r>
              <a:rPr lang="fr-FR" dirty="0" smtClean="0">
                <a:latin typeface="Bahnschrift SemiBold SemiConden" pitchFamily="34" charset="0"/>
              </a:rPr>
              <a:t>Entrepreneur alsacien </a:t>
            </a:r>
            <a:r>
              <a:rPr lang="fr-FR" dirty="0" smtClean="0">
                <a:latin typeface="Bahnschrift SemiBold SemiConden" pitchFamily="34" charset="0"/>
              </a:rPr>
              <a:t>qui décide de le rénover. Après avoir démonté la porte </a:t>
            </a:r>
            <a:endParaRPr lang="fr-FR" dirty="0" smtClean="0">
              <a:latin typeface="Bahnschrift SemiBold SemiConden" pitchFamily="34" charset="0"/>
            </a:endParaRPr>
          </a:p>
          <a:p>
            <a:pPr algn="ctr"/>
            <a:r>
              <a:rPr lang="fr-FR" dirty="0" smtClean="0">
                <a:latin typeface="Bahnschrift SemiBold SemiConden" pitchFamily="34" charset="0"/>
              </a:rPr>
              <a:t>il </a:t>
            </a:r>
            <a:r>
              <a:rPr lang="fr-FR" dirty="0" smtClean="0">
                <a:latin typeface="Bahnschrift SemiBold SemiConden" pitchFamily="34" charset="0"/>
              </a:rPr>
              <a:t>fait venir des pelleteuses </a:t>
            </a:r>
            <a:r>
              <a:rPr lang="fr-FR" dirty="0" smtClean="0">
                <a:latin typeface="Bahnschrift SemiBold SemiConden" pitchFamily="34" charset="0"/>
              </a:rPr>
              <a:t>qui </a:t>
            </a:r>
            <a:r>
              <a:rPr lang="fr-FR" dirty="0" smtClean="0">
                <a:latin typeface="Bahnschrift SemiBold SemiConden" pitchFamily="34" charset="0"/>
              </a:rPr>
              <a:t>déblaient la partie est du château. </a:t>
            </a:r>
            <a:endParaRPr lang="fr-FR" dirty="0" smtClean="0">
              <a:latin typeface="Bahnschrift SemiBold SemiConden" pitchFamily="34" charset="0"/>
            </a:endParaRPr>
          </a:p>
          <a:p>
            <a:pPr algn="ctr"/>
            <a:endParaRPr lang="fr-FR" sz="1100" dirty="0" smtClean="0">
              <a:latin typeface="Bahnschrift SemiBold SemiConden" pitchFamily="34" charset="0"/>
            </a:endParaRPr>
          </a:p>
          <a:p>
            <a:pPr algn="ctr"/>
            <a:r>
              <a:rPr lang="fr-FR" dirty="0" smtClean="0">
                <a:latin typeface="Bahnschrift SemiBold SemiConden" pitchFamily="34" charset="0"/>
              </a:rPr>
              <a:t>Il </a:t>
            </a:r>
            <a:r>
              <a:rPr lang="fr-FR" dirty="0" smtClean="0">
                <a:latin typeface="Bahnschrift SemiBold SemiConden" pitchFamily="34" charset="0"/>
              </a:rPr>
              <a:t>injecte du béton dans la façade ouest du palais, </a:t>
            </a:r>
            <a:r>
              <a:rPr lang="fr-FR" dirty="0" smtClean="0">
                <a:latin typeface="Bahnschrift SemiBold SemiConden" pitchFamily="34" charset="0"/>
              </a:rPr>
              <a:t>ouverte </a:t>
            </a:r>
            <a:r>
              <a:rPr lang="fr-FR" dirty="0" smtClean="0">
                <a:latin typeface="Bahnschrift SemiBold SemiConden" pitchFamily="34" charset="0"/>
              </a:rPr>
              <a:t>sur le fossé, pour la consolider, et la pare de pierre prises sur les remparts </a:t>
            </a:r>
            <a:r>
              <a:rPr lang="fr-FR" dirty="0" smtClean="0">
                <a:latin typeface="Bahnschrift SemiBold SemiConden" pitchFamily="34" charset="0"/>
              </a:rPr>
              <a:t>de </a:t>
            </a:r>
            <a:r>
              <a:rPr lang="fr-FR" dirty="0" smtClean="0">
                <a:latin typeface="Bahnschrift SemiBold SemiConden" pitchFamily="34" charset="0"/>
              </a:rPr>
              <a:t>la partie est du château pour dissimuler le béton. </a:t>
            </a:r>
            <a:endParaRPr lang="fr-FR" dirty="0" smtClean="0">
              <a:latin typeface="Bahnschrift SemiBold SemiConden" pitchFamily="34" charset="0"/>
            </a:endParaRPr>
          </a:p>
          <a:p>
            <a:pPr algn="ctr"/>
            <a:endParaRPr lang="fr-FR" sz="1100" dirty="0" smtClean="0">
              <a:latin typeface="Bahnschrift SemiBold SemiConden" pitchFamily="34" charset="0"/>
            </a:endParaRPr>
          </a:p>
          <a:p>
            <a:pPr algn="ctr"/>
            <a:r>
              <a:rPr lang="fr-FR" dirty="0" smtClean="0">
                <a:latin typeface="Bahnschrift SemiBold SemiConden" pitchFamily="34" charset="0"/>
              </a:rPr>
              <a:t>Les </a:t>
            </a:r>
            <a:r>
              <a:rPr lang="fr-FR" dirty="0" smtClean="0">
                <a:latin typeface="Bahnschrift SemiBold SemiConden" pitchFamily="34" charset="0"/>
              </a:rPr>
              <a:t>travaux sont brusquement </a:t>
            </a:r>
            <a:r>
              <a:rPr lang="fr-FR" dirty="0" smtClean="0">
                <a:latin typeface="Bahnschrift SemiBold SemiConden" pitchFamily="34" charset="0"/>
              </a:rPr>
              <a:t>arrêtés </a:t>
            </a:r>
            <a:r>
              <a:rPr lang="fr-FR" dirty="0" smtClean="0">
                <a:latin typeface="Bahnschrift SemiBold SemiConden" pitchFamily="34" charset="0"/>
              </a:rPr>
              <a:t>en 1971.</a:t>
            </a:r>
          </a:p>
          <a:p>
            <a:pPr algn="ctr"/>
            <a:endParaRPr lang="fr-FR" sz="1100" dirty="0" smtClean="0">
              <a:latin typeface="Bahnschrift SemiBold SemiConden" pitchFamily="34" charset="0"/>
            </a:endParaRPr>
          </a:p>
          <a:p>
            <a:pPr algn="ctr"/>
            <a:r>
              <a:rPr lang="fr-FR" dirty="0" smtClean="0">
                <a:latin typeface="Bahnschrift SemiBold SemiConden" pitchFamily="34" charset="0"/>
              </a:rPr>
              <a:t>Dans </a:t>
            </a:r>
            <a:r>
              <a:rPr lang="fr-FR" dirty="0" smtClean="0">
                <a:latin typeface="Bahnschrift SemiBold SemiConden" pitchFamily="34" charset="0"/>
              </a:rPr>
              <a:t>les années 1990, le château est à nouveau revendu. Son nouveau propriétaire </a:t>
            </a:r>
            <a:endParaRPr lang="fr-FR" dirty="0" smtClean="0">
              <a:latin typeface="Bahnschrift SemiBold SemiConden" pitchFamily="34" charset="0"/>
            </a:endParaRPr>
          </a:p>
          <a:p>
            <a:pPr algn="ctr"/>
            <a:r>
              <a:rPr lang="fr-FR" dirty="0" smtClean="0">
                <a:latin typeface="Bahnschrift SemiBold SemiConden" pitchFamily="34" charset="0"/>
              </a:rPr>
              <a:t>installe </a:t>
            </a:r>
            <a:r>
              <a:rPr lang="fr-FR" dirty="0" smtClean="0">
                <a:latin typeface="Bahnschrift SemiBold SemiConden" pitchFamily="34" charset="0"/>
              </a:rPr>
              <a:t>des portes pour sécuriser les accès au donjon et en interdire l'accès, </a:t>
            </a:r>
            <a:endParaRPr lang="fr-FR" dirty="0" smtClean="0">
              <a:latin typeface="Bahnschrift SemiBold SemiConden" pitchFamily="34" charset="0"/>
            </a:endParaRPr>
          </a:p>
          <a:p>
            <a:pPr algn="ctr"/>
            <a:r>
              <a:rPr lang="fr-FR" dirty="0" smtClean="0">
                <a:latin typeface="Bahnschrift SemiBold SemiConden" pitchFamily="34" charset="0"/>
              </a:rPr>
              <a:t>après </a:t>
            </a:r>
            <a:r>
              <a:rPr lang="fr-FR" dirty="0" smtClean="0">
                <a:latin typeface="Bahnschrift SemiBold SemiConden" pitchFamily="34" charset="0"/>
              </a:rPr>
              <a:t>que son accès soit devenu difficile.</a:t>
            </a:r>
          </a:p>
          <a:p>
            <a:pPr algn="ctr"/>
            <a:endParaRPr lang="fr-FR" sz="1100" dirty="0" smtClean="0">
              <a:latin typeface="Bahnschrift SemiBold SemiConden" pitchFamily="34" charset="0"/>
            </a:endParaRPr>
          </a:p>
          <a:p>
            <a:pPr algn="ctr"/>
            <a:r>
              <a:rPr lang="fr-FR" sz="2600" dirty="0" smtClean="0">
                <a:latin typeface="Bahnschrift SemiBold SemiConden" pitchFamily="34" charset="0"/>
              </a:rPr>
              <a:t>Depuis </a:t>
            </a:r>
            <a:r>
              <a:rPr lang="fr-FR" sz="2600" dirty="0" smtClean="0">
                <a:latin typeface="Bahnschrift SemiBold SemiConden" pitchFamily="34" charset="0"/>
              </a:rPr>
              <a:t>2015, une association s'est mise en place pour restaurer </a:t>
            </a:r>
            <a:endParaRPr lang="fr-FR" sz="2600" dirty="0" smtClean="0">
              <a:latin typeface="Bahnschrift SemiBold SemiConden" pitchFamily="34" charset="0"/>
            </a:endParaRPr>
          </a:p>
          <a:p>
            <a:pPr algn="ctr"/>
            <a:r>
              <a:rPr lang="fr-FR" sz="2600" dirty="0" smtClean="0">
                <a:latin typeface="Bahnschrift SemiBold SemiConden" pitchFamily="34" charset="0"/>
              </a:rPr>
              <a:t>le </a:t>
            </a:r>
            <a:r>
              <a:rPr lang="fr-FR" sz="2600" dirty="0" smtClean="0">
                <a:latin typeface="Bahnschrift SemiBold SemiConden" pitchFamily="34" charset="0"/>
              </a:rPr>
              <a:t>château.</a:t>
            </a:r>
          </a:p>
        </p:txBody>
      </p:sp>
      <p:pic>
        <p:nvPicPr>
          <p:cNvPr id="3" name="Image 2" descr="0a0000003.gif"/>
          <p:cNvPicPr>
            <a:picLocks noChangeAspect="1"/>
          </p:cNvPicPr>
          <p:nvPr/>
        </p:nvPicPr>
        <p:blipFill>
          <a:blip r:embed="rId3" cstate="print"/>
          <a:stretch>
            <a:fillRect/>
          </a:stretch>
        </p:blipFill>
        <p:spPr>
          <a:xfrm>
            <a:off x="8612176" y="6300590"/>
            <a:ext cx="330768"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sp>
        <p:nvSpPr>
          <p:cNvPr id="2" name="Rectangle 1"/>
          <p:cNvSpPr/>
          <p:nvPr/>
        </p:nvSpPr>
        <p:spPr>
          <a:xfrm>
            <a:off x="1" y="36000"/>
            <a:ext cx="9145587" cy="6417141"/>
          </a:xfrm>
          <a:prstGeom prst="rect">
            <a:avLst/>
          </a:prstGeom>
        </p:spPr>
        <p:txBody>
          <a:bodyPr wrap="square">
            <a:spAutoFit/>
          </a:bodyPr>
          <a:lstStyle/>
          <a:p>
            <a:pPr algn="ctr"/>
            <a:r>
              <a:rPr lang="fr-FR" sz="3200" b="1" dirty="0" smtClean="0">
                <a:latin typeface="Bahnschrift SemiBold SemiConden" pitchFamily="34" charset="0"/>
              </a:rPr>
              <a:t>Légende du château </a:t>
            </a:r>
            <a:r>
              <a:rPr lang="fr-FR" sz="3200" b="1" dirty="0" smtClean="0">
                <a:latin typeface="Bahnschrift SemiBold SemiConden" pitchFamily="34" charset="0"/>
              </a:rPr>
              <a:t>de </a:t>
            </a:r>
            <a:r>
              <a:rPr lang="fr-FR" sz="3200" b="1" dirty="0" err="1" smtClean="0">
                <a:latin typeface="Bahnschrift SemiBold SemiConden" pitchFamily="34" charset="0"/>
              </a:rPr>
              <a:t>Guirbaden</a:t>
            </a:r>
            <a:r>
              <a:rPr lang="fr-FR" sz="3200" b="1" dirty="0" smtClean="0">
                <a:latin typeface="Bahnschrift SemiBold SemiConden" pitchFamily="34" charset="0"/>
              </a:rPr>
              <a:t> </a:t>
            </a:r>
            <a:r>
              <a:rPr lang="fr-FR" sz="3200" b="1" dirty="0" smtClean="0">
                <a:latin typeface="Bahnschrift SemiBold SemiConden" pitchFamily="34" charset="0"/>
              </a:rPr>
              <a:t> </a:t>
            </a:r>
            <a:endParaRPr lang="fr-FR" sz="3200" b="1" dirty="0" smtClean="0">
              <a:latin typeface="Bahnschrift SemiBold SemiConden" pitchFamily="34" charset="0"/>
            </a:endParaRPr>
          </a:p>
          <a:p>
            <a:pPr algn="ctr"/>
            <a:endParaRPr lang="fr-FR" sz="1400" dirty="0" smtClean="0">
              <a:latin typeface="Bahnschrift SemiBold SemiConden" pitchFamily="34" charset="0"/>
            </a:endParaRPr>
          </a:p>
          <a:p>
            <a:pPr algn="ctr"/>
            <a:r>
              <a:rPr lang="fr-FR" dirty="0" smtClean="0">
                <a:latin typeface="Bahnschrift SemiBold SemiConden" pitchFamily="34" charset="0"/>
              </a:rPr>
              <a:t>Une légende est attachée au </a:t>
            </a:r>
            <a:r>
              <a:rPr lang="fr-FR" dirty="0" smtClean="0">
                <a:latin typeface="Bahnschrift SemiBold SemiConden" pitchFamily="34" charset="0"/>
              </a:rPr>
              <a:t>château. </a:t>
            </a:r>
            <a:r>
              <a:rPr lang="fr-FR" dirty="0" smtClean="0">
                <a:latin typeface="Bahnschrift SemiBold SemiConden" pitchFamily="34" charset="0"/>
              </a:rPr>
              <a:t>Elle raconte que les comtes d'Eguisheim revinrent des croisades avec des Templiers. Ceux-ci s'installèrent au château et accumulèrent </a:t>
            </a:r>
            <a:r>
              <a:rPr lang="fr-FR" dirty="0" smtClean="0">
                <a:latin typeface="Bahnschrift SemiBold SemiConden" pitchFamily="34" charset="0"/>
              </a:rPr>
              <a:t>un </a:t>
            </a:r>
            <a:r>
              <a:rPr lang="fr-FR" dirty="0" smtClean="0">
                <a:latin typeface="Bahnschrift SemiBold SemiConden" pitchFamily="34" charset="0"/>
              </a:rPr>
              <a:t>grand </a:t>
            </a:r>
            <a:r>
              <a:rPr lang="fr-FR" dirty="0" smtClean="0">
                <a:latin typeface="Bahnschrift SemiBold SemiConden" pitchFamily="34" charset="0"/>
              </a:rPr>
              <a:t>trésor. Les </a:t>
            </a:r>
            <a:r>
              <a:rPr lang="fr-FR" dirty="0" smtClean="0">
                <a:latin typeface="Bahnschrift SemiBold SemiConden" pitchFamily="34" charset="0"/>
              </a:rPr>
              <a:t>Templiers subirent ensuite les persécutions qui amenèrent leur ordre à disparaître</a:t>
            </a:r>
            <a:r>
              <a:rPr lang="fr-FR" dirty="0" smtClean="0">
                <a:latin typeface="Bahnschrift SemiBold SemiConden" pitchFamily="34" charset="0"/>
              </a:rPr>
              <a:t>.</a:t>
            </a:r>
          </a:p>
          <a:p>
            <a:pPr algn="ctr"/>
            <a:r>
              <a:rPr lang="fr-FR" sz="1400" dirty="0" smtClean="0">
                <a:latin typeface="Bahnschrift SemiBold SemiConden" pitchFamily="34" charset="0"/>
              </a:rPr>
              <a:t> </a:t>
            </a:r>
          </a:p>
          <a:p>
            <a:pPr algn="ctr"/>
            <a:r>
              <a:rPr lang="fr-FR" dirty="0" smtClean="0">
                <a:latin typeface="Bahnschrift SemiBold SemiConden" pitchFamily="34" charset="0"/>
              </a:rPr>
              <a:t>Leur </a:t>
            </a:r>
            <a:r>
              <a:rPr lang="fr-FR" dirty="0" smtClean="0">
                <a:latin typeface="Bahnschrift SemiBold SemiConden" pitchFamily="34" charset="0"/>
              </a:rPr>
              <a:t>dernière héritière était une certaine Odile. Celle-ci ne voulut pas se marier et </a:t>
            </a:r>
            <a:endParaRPr lang="fr-FR" dirty="0" smtClean="0">
              <a:latin typeface="Bahnschrift SemiBold SemiConden" pitchFamily="34" charset="0"/>
            </a:endParaRPr>
          </a:p>
          <a:p>
            <a:pPr algn="ctr"/>
            <a:r>
              <a:rPr lang="fr-FR" dirty="0" smtClean="0">
                <a:latin typeface="Bahnschrift SemiBold SemiConden" pitchFamily="34" charset="0"/>
              </a:rPr>
              <a:t>mourut</a:t>
            </a:r>
            <a:r>
              <a:rPr lang="fr-FR" dirty="0" smtClean="0">
                <a:latin typeface="Bahnschrift SemiBold SemiConden" pitchFamily="34" charset="0"/>
              </a:rPr>
              <a:t>, encore jeune, de maladie. Toutefois, sentant sa fin arriver, elle avait pris soin de demander à un serviteur d'enterrer le trésor auprès de son corps, qui devait </a:t>
            </a:r>
            <a:r>
              <a:rPr lang="fr-FR" dirty="0" smtClean="0">
                <a:latin typeface="Bahnschrift SemiBold SemiConden" pitchFamily="34" charset="0"/>
              </a:rPr>
              <a:t>être profondément </a:t>
            </a:r>
            <a:r>
              <a:rPr lang="fr-FR" dirty="0" smtClean="0">
                <a:latin typeface="Bahnschrift SemiBold SemiConden" pitchFamily="34" charset="0"/>
              </a:rPr>
              <a:t>enfoui, sous le château. Le serviteur fit comme on lui avait ordonné et, lorsqu'il sentit </a:t>
            </a:r>
            <a:r>
              <a:rPr lang="fr-FR" dirty="0" smtClean="0">
                <a:latin typeface="Bahnschrift SemiBold SemiConden" pitchFamily="34" charset="0"/>
              </a:rPr>
              <a:t>sa </a:t>
            </a:r>
            <a:r>
              <a:rPr lang="fr-FR" dirty="0" smtClean="0">
                <a:latin typeface="Bahnschrift SemiBold SemiConden" pitchFamily="34" charset="0"/>
              </a:rPr>
              <a:t>propre fin arriver, il transmit l'emplacement du tombeau, à son fils. Ce fils fit de </a:t>
            </a:r>
            <a:r>
              <a:rPr lang="fr-FR" dirty="0" smtClean="0">
                <a:latin typeface="Bahnschrift SemiBold SemiConden" pitchFamily="34" charset="0"/>
              </a:rPr>
              <a:t>même </a:t>
            </a:r>
            <a:r>
              <a:rPr lang="fr-FR" dirty="0" smtClean="0">
                <a:latin typeface="Bahnschrift SemiBold SemiConden" pitchFamily="34" charset="0"/>
              </a:rPr>
              <a:t>avec son fils et le secret se transmit, de génération en génération, sans que le repos d'Odile </a:t>
            </a:r>
            <a:r>
              <a:rPr lang="fr-FR" dirty="0" smtClean="0">
                <a:latin typeface="Bahnschrift SemiBold SemiConden" pitchFamily="34" charset="0"/>
              </a:rPr>
              <a:t>soit </a:t>
            </a:r>
            <a:r>
              <a:rPr lang="fr-FR" dirty="0" smtClean="0">
                <a:latin typeface="Bahnschrift SemiBold SemiConden" pitchFamily="34" charset="0"/>
              </a:rPr>
              <a:t>troublé</a:t>
            </a:r>
            <a:r>
              <a:rPr lang="fr-FR" dirty="0" smtClean="0">
                <a:latin typeface="Bahnschrift SemiBold SemiConden" pitchFamily="34" charset="0"/>
              </a:rPr>
              <a:t>.</a:t>
            </a:r>
            <a:r>
              <a:rPr lang="fr-FR" dirty="0" smtClean="0">
                <a:latin typeface="Bahnschrift SemiBold SemiConden" pitchFamily="34" charset="0"/>
              </a:rPr>
              <a:t> Mais le secret échut, un jour, à deux jumeaux, dont la convoitise fut trop forte. Ils décidèrent de s'emparer du trésor : ils se rendirent de nuit à l'emplacement du tombeau et creusèrent. </a:t>
            </a:r>
          </a:p>
          <a:p>
            <a:pPr algn="ctr"/>
            <a:endParaRPr lang="fr-FR" sz="800" dirty="0" smtClean="0">
              <a:latin typeface="Bahnschrift SemiBold SemiConden" pitchFamily="34" charset="0"/>
            </a:endParaRPr>
          </a:p>
          <a:p>
            <a:pPr algn="ctr"/>
            <a:r>
              <a:rPr lang="fr-FR" dirty="0" smtClean="0">
                <a:latin typeface="Bahnschrift SemiBold SemiConden" pitchFamily="34" charset="0"/>
              </a:rPr>
              <a:t>Mais </a:t>
            </a:r>
            <a:r>
              <a:rPr lang="fr-FR" dirty="0" smtClean="0">
                <a:latin typeface="Bahnschrift SemiBold SemiConden" pitchFamily="34" charset="0"/>
              </a:rPr>
              <a:t>ce faisant, ils fragilisèrent les appuis du rocher proche. Alors qu'ils voient apparaître le cercueil, un grand pan de rocher s'abat sur la tombe. Les deux jumeaux ont été ensevelis, près du trésor, tant convoité</a:t>
            </a:r>
            <a:r>
              <a:rPr lang="fr-FR" dirty="0" smtClean="0">
                <a:latin typeface="Bahnschrift SemiBold SemiConden" pitchFamily="34" charset="0"/>
              </a:rPr>
              <a:t>.</a:t>
            </a:r>
            <a:endParaRPr lang="fr-FR" sz="800" dirty="0" smtClean="0">
              <a:latin typeface="Bahnschrift SemiBold SemiConden" pitchFamily="34" charset="0"/>
            </a:endParaRPr>
          </a:p>
        </p:txBody>
      </p:sp>
      <p:pic>
        <p:nvPicPr>
          <p:cNvPr id="3" name="Image 2" descr="0a0000003.gif"/>
          <p:cNvPicPr>
            <a:picLocks noChangeAspect="1"/>
          </p:cNvPicPr>
          <p:nvPr/>
        </p:nvPicPr>
        <p:blipFill>
          <a:blip r:embed="rId3" cstate="print"/>
          <a:stretch>
            <a:fillRect/>
          </a:stretch>
        </p:blipFill>
        <p:spPr>
          <a:xfrm>
            <a:off x="8612176" y="6300590"/>
            <a:ext cx="330768"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44282629_409846377167729_8098586905692861843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44282629_409846960501004_2234117692336017843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44341976_409846603834373_8024012738939296709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44427605_409846050501095_3436981806013172186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06663604_657185092433855_5750092901681499200_n.jpg"/>
          <p:cNvPicPr>
            <a:picLocks noChangeAspect="1"/>
          </p:cNvPicPr>
          <p:nvPr/>
        </p:nvPicPr>
        <p:blipFill>
          <a:blip r:embed="rId2" cstate="print"/>
          <a:stretch>
            <a:fillRect/>
          </a:stretch>
        </p:blipFill>
        <p:spPr>
          <a:xfrm>
            <a:off x="2664000" y="538"/>
            <a:ext cx="3851775" cy="684000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10015222_657185049100526_7038604701703073272_n.jpg"/>
          <p:cNvPicPr>
            <a:picLocks noChangeAspect="1"/>
          </p:cNvPicPr>
          <p:nvPr/>
        </p:nvPicPr>
        <p:blipFill>
          <a:blip r:embed="rId2" cstate="print"/>
          <a:stretch>
            <a:fillRect/>
          </a:stretch>
        </p:blipFill>
        <p:spPr>
          <a:xfrm>
            <a:off x="0" y="864000"/>
            <a:ext cx="9144000" cy="514350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29020_913694920446719_2115309233342821969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45015_913695110446700_7470706321252383915_n.jpg"/>
          <p:cNvPicPr>
            <a:picLocks noChangeAspect="1"/>
          </p:cNvPicPr>
          <p:nvPr/>
        </p:nvPicPr>
        <p:blipFill>
          <a:blip r:embed="rId2" cstate="print"/>
          <a:stretch>
            <a:fillRect/>
          </a:stretch>
        </p:blipFill>
        <p:spPr>
          <a:xfrm>
            <a:off x="720000" y="0"/>
            <a:ext cx="7684204" cy="6840538"/>
          </a:xfrm>
          <a:prstGeom prst="rect">
            <a:avLst/>
          </a:prstGeom>
        </p:spPr>
      </p:pic>
    </p:spTree>
  </p:cSld>
  <p:clrMapOvr>
    <a:masterClrMapping/>
  </p:clrMapOvr>
  <p:transition spd="med" advTm="4000">
    <p:blind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6000" b="-6000"/>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2000" b="-12000"/>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2422_913695437113334_2149829813763047704_n.jpg"/>
          <p:cNvPicPr>
            <a:picLocks noChangeAspect="1"/>
          </p:cNvPicPr>
          <p:nvPr/>
        </p:nvPicPr>
        <p:blipFill>
          <a:blip r:embed="rId2" cstate="print"/>
          <a:stretch>
            <a:fillRect/>
          </a:stretch>
        </p:blipFill>
        <p:spPr>
          <a:xfrm>
            <a:off x="792000" y="538"/>
            <a:ext cx="7575300" cy="6840000"/>
          </a:xfrm>
          <a:prstGeom prst="rect">
            <a:avLst/>
          </a:prstGeom>
        </p:spPr>
      </p:pic>
    </p:spTree>
  </p:cSld>
  <p:clrMapOvr>
    <a:masterClrMapping/>
  </p:clrMapOvr>
  <p:transition spd="med" advTm="4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0778435_913695077113370_5467124168655183594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063544_913695203780024_7620555456675335520_n.jpg"/>
          <p:cNvPicPr>
            <a:picLocks noChangeAspect="1"/>
          </p:cNvPicPr>
          <p:nvPr/>
        </p:nvPicPr>
        <p:blipFill>
          <a:blip r:embed="rId2" cstate="print"/>
          <a:stretch>
            <a:fillRect/>
          </a:stretch>
        </p:blipFill>
        <p:spPr>
          <a:xfrm>
            <a:off x="-2" y="-2"/>
            <a:ext cx="9144000" cy="609219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52434" y="5856156"/>
            <a:ext cx="1676730" cy="877302"/>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7697630" y="2821767"/>
            <a:ext cx="1257407" cy="1410607"/>
          </a:xfrm>
          <a:prstGeom prst="rect">
            <a:avLst/>
          </a:prstGeom>
        </p:spPr>
      </p:pic>
      <p:sp>
        <p:nvSpPr>
          <p:cNvPr id="7" name="Étoile à 12 branches 6"/>
          <p:cNvSpPr>
            <a:spLocks/>
          </p:cNvSpPr>
          <p:nvPr/>
        </p:nvSpPr>
        <p:spPr>
          <a:xfrm>
            <a:off x="4877673" y="4104302"/>
            <a:ext cx="1066891" cy="683931"/>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629" tIns="54315" rIns="108629" bIns="54315" rtlCol="0" anchor="ctr"/>
          <a:lstStyle/>
          <a:p>
            <a:pPr algn="ctr" defTabSz="1086295"/>
            <a:r>
              <a:rPr lang="fr-FR" sz="1300" dirty="0" smtClean="0">
                <a:solidFill>
                  <a:srgbClr val="FF0000"/>
                </a:solidFill>
                <a:latin typeface="Rockwell" pitchFamily="18" charset="0"/>
              </a:rPr>
              <a:t>2100</a:t>
            </a:r>
            <a:endParaRPr lang="fr-FR" sz="1300" dirty="0">
              <a:solidFill>
                <a:srgbClr val="FF0000"/>
              </a:solidFill>
              <a:latin typeface="Rockwell" pitchFamily="18" charset="0"/>
            </a:endParaRPr>
          </a:p>
        </p:txBody>
      </p:sp>
      <p:sp>
        <p:nvSpPr>
          <p:cNvPr id="8" name="ZoneTexte 7"/>
          <p:cNvSpPr txBox="1"/>
          <p:nvPr/>
        </p:nvSpPr>
        <p:spPr>
          <a:xfrm>
            <a:off x="7597130" y="6228581"/>
            <a:ext cx="1046529" cy="325134"/>
          </a:xfrm>
          <a:prstGeom prst="rect">
            <a:avLst/>
          </a:prstGeom>
          <a:noFill/>
        </p:spPr>
        <p:txBody>
          <a:bodyPr wrap="none" lIns="108629" tIns="54315" rIns="108629" bIns="54315" rtlCol="0">
            <a:spAutoFit/>
          </a:bodyPr>
          <a:lstStyle/>
          <a:p>
            <a:pPr defTabSz="1086295"/>
            <a:r>
              <a:rPr lang="fr-FR" sz="1400" b="1" dirty="0" smtClean="0">
                <a:solidFill>
                  <a:srgbClr val="FF0000"/>
                </a:solidFill>
              </a:rPr>
              <a:t>29.05.2024</a:t>
            </a:r>
            <a:endParaRPr lang="fr-FR" sz="1400" b="1" dirty="0">
              <a:solidFill>
                <a:srgbClr val="FF0000"/>
              </a:solidFill>
            </a:endParaRPr>
          </a:p>
        </p:txBody>
      </p:sp>
      <p:sp>
        <p:nvSpPr>
          <p:cNvPr id="11" name="ZoneTexte 10"/>
          <p:cNvSpPr txBox="1"/>
          <p:nvPr/>
        </p:nvSpPr>
        <p:spPr>
          <a:xfrm>
            <a:off x="2362540" y="6027137"/>
            <a:ext cx="2521548" cy="771408"/>
          </a:xfrm>
          <a:prstGeom prst="rect">
            <a:avLst/>
          </a:prstGeom>
          <a:noFill/>
        </p:spPr>
        <p:txBody>
          <a:bodyPr wrap="none" lIns="108629" tIns="54314" rIns="108629" bIns="54314" rtlCol="0">
            <a:spAutoFit/>
          </a:bodyPr>
          <a:lstStyle/>
          <a:p>
            <a:pPr defTabSz="1086295"/>
            <a:r>
              <a:rPr lang="fr-FR" sz="4300" dirty="0">
                <a:ln w="22225">
                  <a:solidFill>
                    <a:srgbClr val="FFC000"/>
                  </a:solidFill>
                </a:ln>
                <a:solidFill>
                  <a:schemeClr val="accent6">
                    <a:lumMod val="50000"/>
                  </a:schemeClr>
                </a:solidFill>
                <a:latin typeface="Permanent Marker" pitchFamily="2" charset="0"/>
                <a:ea typeface="Permanent Marker" pitchFamily="2" charset="0"/>
              </a:rPr>
              <a:t>Création</a:t>
            </a:r>
            <a:endParaRPr lang="fr-FR" sz="3800" dirty="0">
              <a:ln w="22225">
                <a:solidFill>
                  <a:srgbClr val="FFC000"/>
                </a:solidFill>
              </a:ln>
              <a:solidFill>
                <a:schemeClr val="accent6">
                  <a:lumMod val="50000"/>
                </a:schemeClr>
              </a:solidFill>
              <a:latin typeface="Permanent Marker" pitchFamily="2" charset="0"/>
              <a:ea typeface="Permanent Marker" pitchFamily="2" charset="0"/>
            </a:endParaRPr>
          </a:p>
        </p:txBody>
      </p:sp>
      <p:sp>
        <p:nvSpPr>
          <p:cNvPr id="12" name="ZoneTexte 11"/>
          <p:cNvSpPr txBox="1"/>
          <p:nvPr/>
        </p:nvSpPr>
        <p:spPr>
          <a:xfrm>
            <a:off x="5639829" y="2394261"/>
            <a:ext cx="2520715" cy="771408"/>
          </a:xfrm>
          <a:prstGeom prst="rect">
            <a:avLst/>
          </a:prstGeom>
          <a:noFill/>
        </p:spPr>
        <p:txBody>
          <a:bodyPr wrap="none" lIns="108629" tIns="54314" rIns="108629" bIns="54314" rtlCol="0">
            <a:spAutoFit/>
          </a:bodyPr>
          <a:lstStyle/>
          <a:p>
            <a:pPr defTabSz="1086295"/>
            <a:r>
              <a:rPr lang="fr-FR" sz="4300" dirty="0" smtClean="0">
                <a:ln w="22225">
                  <a:solidFill>
                    <a:srgbClr val="FFC000"/>
                  </a:solidFill>
                </a:ln>
                <a:solidFill>
                  <a:schemeClr val="accent6">
                    <a:lumMod val="50000"/>
                  </a:schemeClr>
                </a:solidFill>
                <a:latin typeface="Permanent Marker" pitchFamily="2" charset="0"/>
                <a:ea typeface="Permanent Marker" pitchFamily="2" charset="0"/>
              </a:rPr>
              <a:t>Internet</a:t>
            </a:r>
            <a:endParaRPr lang="fr-FR" sz="4800" dirty="0" smtClean="0">
              <a:ln w="22225">
                <a:solidFill>
                  <a:srgbClr val="FFC000"/>
                </a:solidFill>
              </a:ln>
              <a:solidFill>
                <a:schemeClr val="accent6">
                  <a:lumMod val="50000"/>
                </a:schemeClr>
              </a:solidFill>
              <a:latin typeface="Permanent Marker" pitchFamily="2" charset="0"/>
              <a:ea typeface="Permanent Marker" pitchFamily="2" charset="0"/>
            </a:endParaRPr>
          </a:p>
        </p:txBody>
      </p:sp>
      <p:sp>
        <p:nvSpPr>
          <p:cNvPr id="14" name="ZoneTexte 13"/>
          <p:cNvSpPr txBox="1"/>
          <p:nvPr/>
        </p:nvSpPr>
        <p:spPr>
          <a:xfrm>
            <a:off x="190538" y="324000"/>
            <a:ext cx="4763352" cy="2094848"/>
          </a:xfrm>
          <a:prstGeom prst="rect">
            <a:avLst/>
          </a:prstGeom>
          <a:noFill/>
        </p:spPr>
        <p:txBody>
          <a:bodyPr wrap="square" lIns="108629" tIns="54314" rIns="108629" bIns="54314" rtlCol="0">
            <a:spAutoFit/>
          </a:bodyPr>
          <a:lstStyle/>
          <a:p>
            <a:pPr algn="ctr" defTabSz="1086295"/>
            <a:r>
              <a:rPr lang="fr-FR" sz="4300" dirty="0" smtClean="0">
                <a:ln w="22225">
                  <a:solidFill>
                    <a:srgbClr val="FFC000"/>
                  </a:solidFill>
                </a:ln>
                <a:solidFill>
                  <a:schemeClr val="accent6">
                    <a:lumMod val="50000"/>
                  </a:schemeClr>
                </a:solidFill>
                <a:latin typeface="Permanent Marker" pitchFamily="2" charset="0"/>
                <a:ea typeface="Permanent Marker" pitchFamily="2" charset="0"/>
              </a:rPr>
              <a:t>Paul  </a:t>
            </a:r>
            <a:r>
              <a:rPr lang="fr-FR" sz="4300" dirty="0" err="1" smtClean="0">
                <a:ln w="22225">
                  <a:solidFill>
                    <a:srgbClr val="FFC000"/>
                  </a:solidFill>
                </a:ln>
                <a:solidFill>
                  <a:schemeClr val="accent6">
                    <a:lumMod val="50000"/>
                  </a:schemeClr>
                </a:solidFill>
                <a:latin typeface="Permanent Marker" pitchFamily="2" charset="0"/>
                <a:ea typeface="Permanent Marker" pitchFamily="2" charset="0"/>
              </a:rPr>
              <a:t>Mauriat</a:t>
            </a:r>
            <a:r>
              <a:rPr lang="fr-FR" sz="4300" dirty="0" smtClean="0">
                <a:ln w="22225">
                  <a:solidFill>
                    <a:srgbClr val="FFC000"/>
                  </a:solidFill>
                </a:ln>
                <a:solidFill>
                  <a:schemeClr val="accent6">
                    <a:lumMod val="50000"/>
                  </a:schemeClr>
                </a:solidFill>
                <a:latin typeface="Permanent Marker" pitchFamily="2" charset="0"/>
                <a:ea typeface="Permanent Marker" pitchFamily="2" charset="0"/>
              </a:rPr>
              <a:t> </a:t>
            </a:r>
            <a:r>
              <a:rPr lang="fr-FR" sz="4300" dirty="0" smtClean="0">
                <a:ln w="22225">
                  <a:solidFill>
                    <a:srgbClr val="FFC000"/>
                  </a:solidFill>
                </a:ln>
                <a:solidFill>
                  <a:schemeClr val="accent6">
                    <a:lumMod val="50000"/>
                  </a:schemeClr>
                </a:solidFill>
                <a:latin typeface="Permanent Marker" pitchFamily="2" charset="0"/>
                <a:ea typeface="Permanent Marker" pitchFamily="2" charset="0"/>
              </a:rPr>
              <a:t> </a:t>
            </a:r>
            <a:r>
              <a:rPr lang="fr-FR" sz="4300" dirty="0" smtClean="0">
                <a:ln w="22225">
                  <a:solidFill>
                    <a:srgbClr val="FFC000"/>
                  </a:solidFill>
                </a:ln>
                <a:solidFill>
                  <a:schemeClr val="accent6">
                    <a:lumMod val="50000"/>
                  </a:schemeClr>
                </a:solidFill>
                <a:latin typeface="Permanent Marker" pitchFamily="2" charset="0"/>
                <a:ea typeface="Permanent Marker" pitchFamily="2" charset="0"/>
              </a:rPr>
              <a:t>Les </a:t>
            </a:r>
            <a:r>
              <a:rPr lang="fr-FR" sz="4300" dirty="0" smtClean="0">
                <a:ln w="22225">
                  <a:solidFill>
                    <a:srgbClr val="FFC000"/>
                  </a:solidFill>
                </a:ln>
                <a:solidFill>
                  <a:schemeClr val="accent6">
                    <a:lumMod val="50000"/>
                  </a:schemeClr>
                </a:solidFill>
                <a:latin typeface="Permanent Marker" pitchFamily="2" charset="0"/>
                <a:ea typeface="Permanent Marker" pitchFamily="2" charset="0"/>
              </a:rPr>
              <a:t> moulins  </a:t>
            </a:r>
            <a:r>
              <a:rPr lang="fr-FR" sz="4300" dirty="0" smtClean="0">
                <a:ln w="22225">
                  <a:solidFill>
                    <a:srgbClr val="FFC000"/>
                  </a:solidFill>
                </a:ln>
                <a:solidFill>
                  <a:schemeClr val="accent6">
                    <a:lumMod val="50000"/>
                  </a:schemeClr>
                </a:solidFill>
                <a:latin typeface="Permanent Marker" pitchFamily="2" charset="0"/>
                <a:ea typeface="Permanent Marker" pitchFamily="2" charset="0"/>
              </a:rPr>
              <a:t>de mon </a:t>
            </a:r>
            <a:r>
              <a:rPr lang="fr-FR" sz="4300" dirty="0" smtClean="0">
                <a:ln w="22225">
                  <a:solidFill>
                    <a:srgbClr val="FFC000"/>
                  </a:solidFill>
                </a:ln>
                <a:solidFill>
                  <a:schemeClr val="accent6">
                    <a:lumMod val="50000"/>
                  </a:schemeClr>
                </a:solidFill>
                <a:latin typeface="Permanent Marker" pitchFamily="2" charset="0"/>
                <a:ea typeface="Permanent Marker" pitchFamily="2" charset="0"/>
              </a:rPr>
              <a:t> cœur</a:t>
            </a:r>
            <a:endParaRPr lang="fr-FR" sz="4300" dirty="0">
              <a:ln w="22225">
                <a:solidFill>
                  <a:srgbClr val="FFC000"/>
                </a:solidFill>
              </a:ln>
              <a:solidFill>
                <a:schemeClr val="accent6">
                  <a:lumMod val="50000"/>
                </a:schemeClr>
              </a:solidFill>
              <a:latin typeface="Permanent Marker" pitchFamily="2" charset="0"/>
              <a:ea typeface="Permanent Marker" pitchFamily="2" charset="0"/>
            </a:endParaRPr>
          </a:p>
        </p:txBody>
      </p:sp>
      <p:sp>
        <p:nvSpPr>
          <p:cNvPr id="17" name="Rectangle à coins arrondis 16"/>
          <p:cNvSpPr/>
          <p:nvPr/>
        </p:nvSpPr>
        <p:spPr>
          <a:xfrm>
            <a:off x="647768" y="3078266"/>
            <a:ext cx="3048260" cy="1709826"/>
          </a:xfrm>
          <a:prstGeom prst="round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629" tIns="54315" rIns="108629" bIns="54315" rtlCol="0" anchor="ctr"/>
          <a:lstStyle/>
          <a:p>
            <a:pPr algn="ctr" defTabSz="1086295"/>
            <a:endParaRPr lang="fr-FR" sz="1900" dirty="0">
              <a:solidFill>
                <a:prstClr val="white"/>
              </a:solidFill>
            </a:endParaRPr>
          </a:p>
        </p:txBody>
      </p:sp>
      <p:pic>
        <p:nvPicPr>
          <p:cNvPr id="18" name="Image 17" descr="f1daPhotographe.gif"/>
          <p:cNvPicPr>
            <a:picLocks noChangeAspect="1"/>
          </p:cNvPicPr>
          <p:nvPr/>
        </p:nvPicPr>
        <p:blipFill>
          <a:blip r:embed="rId6" cstate="print"/>
          <a:stretch>
            <a:fillRect/>
          </a:stretch>
        </p:blipFill>
        <p:spPr>
          <a:xfrm flipH="1">
            <a:off x="6859245" y="256745"/>
            <a:ext cx="2095679" cy="2351011"/>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4"/>
                                        </p:tgtEl>
                                        <p:attrNameLst>
                                          <p:attrName>style.visibility</p:attrName>
                                        </p:attrNameLst>
                                      </p:cBhvr>
                                      <p:to>
                                        <p:strVal val="visible"/>
                                      </p:to>
                                    </p:set>
                                    <p:anim to="" calcmode="lin" valueType="num">
                                      <p:cBhvr>
                                        <p:cTn id="15" dur="1" fill="hold"/>
                                        <p:tgtEl>
                                          <p:spTgt spid="14"/>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7"/>
                                        </p:tgtEl>
                                        <p:attrNameLst>
                                          <p:attrName>style.visibility</p:attrName>
                                        </p:attrNameLst>
                                      </p:cBhvr>
                                      <p:to>
                                        <p:strVal val="visible"/>
                                      </p:to>
                                    </p:set>
                                    <p:anim to="" calcmode="lin" valueType="num">
                                      <p:cBhvr>
                                        <p:cTn id="19" dur="1" fill="hold"/>
                                        <p:tgtEl>
                                          <p:spTgt spid="17"/>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par>
                                <p:cTn id="32" presetID="24" presetClass="entr" presetSubtype="0" fill="hold" grpId="0" nodeType="withEffect">
                                  <p:stCondLst>
                                    <p:cond delay="2000"/>
                                  </p:stCondLst>
                                  <p:childTnLst>
                                    <p:set>
                                      <p:cBhvr>
                                        <p:cTn id="33" dur="1" fill="hold">
                                          <p:stCondLst>
                                            <p:cond delay="0"/>
                                          </p:stCondLst>
                                        </p:cTn>
                                        <p:tgtEl>
                                          <p:spTgt spid="7"/>
                                        </p:tgtEl>
                                        <p:attrNameLst>
                                          <p:attrName>style.visibility</p:attrName>
                                        </p:attrNameLst>
                                      </p:cBhvr>
                                      <p:to>
                                        <p:strVal val="visible"/>
                                      </p:to>
                                    </p:set>
                                    <p:anim to="" calcmode="lin" valueType="num">
                                      <p:cBhvr>
                                        <p:cTn id="34" dur="1" fill="hold"/>
                                        <p:tgtEl>
                                          <p:spTgt spid="7"/>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p:bldP spid="12" grpId="0"/>
      <p:bldP spid="14" grpId="0"/>
      <p:bldP spid="17" grpId="0" animBg="1"/>
    </p:bldLst>
  </p:timing>
</p:sld>
</file>

<file path=ppt/theme/theme1.xml><?xml version="1.0" encoding="utf-8"?>
<a:theme xmlns:a="http://schemas.openxmlformats.org/drawingml/2006/main" name="1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docProps/app.xml><?xml version="1.0" encoding="utf-8"?>
<Properties xmlns="http://schemas.openxmlformats.org/officeDocument/2006/extended-properties" xmlns:vt="http://schemas.openxmlformats.org/officeDocument/2006/docPropsVTypes">
  <TotalTime>1105</TotalTime>
  <Words>195</Words>
  <Application>Microsoft Office PowerPoint</Application>
  <PresentationFormat>Personnalisé</PresentationFormat>
  <Paragraphs>51</Paragraphs>
  <Slides>55</Slides>
  <Notes>0</Notes>
  <HiddenSlides>0</HiddenSlides>
  <MMClips>1</MMClips>
  <ScaleCrop>false</ScaleCrop>
  <HeadingPairs>
    <vt:vector size="4" baseType="variant">
      <vt:variant>
        <vt:lpstr>Thème</vt:lpstr>
      </vt:variant>
      <vt:variant>
        <vt:i4>2</vt:i4>
      </vt:variant>
      <vt:variant>
        <vt:lpstr>Titres des diapositives</vt:lpstr>
      </vt:variant>
      <vt:variant>
        <vt:i4>55</vt:i4>
      </vt:variant>
    </vt:vector>
  </HeadingPairs>
  <TitlesOfParts>
    <vt:vector size="57" baseType="lpstr">
      <vt:lpstr>16_Thème Office</vt:lpstr>
      <vt:lpstr>22_Thème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195</cp:revision>
  <dcterms:created xsi:type="dcterms:W3CDTF">2020-05-12T17:47:43Z</dcterms:created>
  <dcterms:modified xsi:type="dcterms:W3CDTF">2024-05-29T18:44:51Z</dcterms:modified>
</cp:coreProperties>
</file>