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73" r:id="rId4"/>
    <p:sldId id="272" r:id="rId5"/>
    <p:sldId id="271" r:id="rId6"/>
    <p:sldId id="270" r:id="rId7"/>
    <p:sldId id="269" r:id="rId8"/>
    <p:sldId id="268" r:id="rId9"/>
    <p:sldId id="266" r:id="rId10"/>
    <p:sldId id="267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58" r:id="rId19"/>
    <p:sldId id="257" r:id="rId20"/>
    <p:sldId id="274" r:id="rId21"/>
    <p:sldId id="275" r:id="rId22"/>
    <p:sldId id="276" r:id="rId23"/>
    <p:sldId id="280" r:id="rId24"/>
    <p:sldId id="277" r:id="rId25"/>
    <p:sldId id="278" r:id="rId26"/>
    <p:sldId id="281" r:id="rId27"/>
    <p:sldId id="28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2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E88E7-CD7A-6F3F-93FD-F81742B49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03573A-7516-9FEA-B8C8-F8B27B4A3D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5EE0AE-C690-573A-BC9A-4324978EA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1B4B73-534F-3609-F2DE-F0FB3E5CD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63E513-9CAA-4475-DE1C-006378497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81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5E09A5-C09C-DC64-71EF-748F20A3F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D9747A-7932-62B8-67BF-27E8F2A35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82A24-C31F-844E-A444-F02E430D1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A6FA7E-B826-F900-8E9D-9986656EE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77B10A-13DF-1EE9-6BC0-72E0B268E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0166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4B87C-1B22-1382-A9CA-DC1DC208A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1EA938-47AF-24B5-A68A-904DFE60C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BC5A24-DCF1-0B3D-F8F0-6B5735B96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E892F3-0CF6-265E-68B4-B9085D094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5705BE-F9A1-DEC6-818C-5C34EC4B0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171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07B01-A2FE-C7B8-99D2-2AB2D95D8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A5EE6D-A012-9397-7333-AD2502F7C1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82A8CC5-8AD1-C508-E0FF-348B2220A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F025EA-48BE-4EF0-3849-209328202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66C82A-AAEB-1C82-305A-6EBDB8ED5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22C1B4-F57A-3944-2F12-ABECA037B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420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87CDF8-E55E-F5E5-EA7E-88B596AAD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4F4B4A-059F-9A19-407A-CEDF502B00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F6BFE27-5253-41E5-7829-3231C28D0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0135609-C421-C83C-A32E-170ADB4FA1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B6179A3-77F1-7168-5D63-446DEADA1D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03849B2-4C10-A7B7-B2C4-5A4164207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4A4A23E-3405-149E-FA4A-A419B326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1234624-B2C9-3EDE-6835-F3327B701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7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D59F3-5C1A-BB1D-74DC-51490CC10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8233C0D-CD3E-822A-6F83-3FA0DFCF1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7BF9A1-ED08-E27A-0A03-B06093ABF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A8EB54-4CCE-08BF-8468-23CB7D74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87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474F11B-E5ED-3520-E568-3BE9C0543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1B2269D-0324-C40F-4CA0-0B52FA10E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5F03DC-E548-416E-1E87-AEFC8D6D5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85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B02062-83DA-FBB8-9BB6-033304933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F217BD-784A-AD71-379E-78DEA2BD1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74DABAB-40E1-3F60-327F-C1E6901478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01B93E-D9A7-B992-2A82-515AEA56F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6570D9-1B3A-3107-0208-23B633D8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B54198-5C97-80EB-FC27-861C21DB0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4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567F0F-68F5-172E-7E64-E31B09155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9DBCD3F-7115-49E7-D81B-1A0EA06F5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6AD4D4-BA5E-B1DF-3867-2AE34CC512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D9A58D-CBB7-8C5E-D652-B096BB21F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F2AB33-DAD5-B1C4-C03B-D6A8674F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AF5DD2-BB95-39FC-39B2-FCBA2272A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46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CFBF26-9DD6-2AA3-6581-8845D3FD8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3B4A3C-0B21-3456-23D7-AD596E59B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81E169-64EB-B6BF-46B6-5D25DE1A2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5F7370-E10B-B594-B009-3AE10608C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703D28-A1C7-9CA6-FA1E-5322A5889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520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57298FD-42DB-4ED6-5E5B-3C133416C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CEC5A0-3FA6-F134-3F02-B8CB7F136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3660BC-E20A-5203-D2AA-3B6B1E500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B8C1C4-E589-426C-FC2A-25076FB22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913543-7629-9EC5-D99A-C68B59EA7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630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66E21F-5329-6E69-D03A-D8C0BE89F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A51326-A0DA-A366-B18C-958122B68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CEB6F-A778-40D6-EFAC-5268BB12C0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AA8A75-4A1A-4751-B751-096F9A38281D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2B885C-3E45-BFF6-A256-16242583D0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3DFB18-2EC9-5730-A636-6AE9ECD13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327C95-42EC-416C-B9FB-6CE85EC89A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158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C9DD2AD2-F0A1-895E-C239-4D857A6EF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202" y="189000"/>
            <a:ext cx="10579595" cy="6480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778CC85-1130-BD94-124D-F349F6052D2D}"/>
              </a:ext>
            </a:extLst>
          </p:cNvPr>
          <p:cNvSpPr/>
          <p:nvPr/>
        </p:nvSpPr>
        <p:spPr>
          <a:xfrm>
            <a:off x="2880360" y="548640"/>
            <a:ext cx="6663690" cy="5795010"/>
          </a:xfrm>
          <a:prstGeom prst="flowChartConnector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C195359-21EE-7ABA-F32B-ABA118A26722}"/>
              </a:ext>
            </a:extLst>
          </p:cNvPr>
          <p:cNvSpPr txBox="1"/>
          <p:nvPr/>
        </p:nvSpPr>
        <p:spPr>
          <a:xfrm>
            <a:off x="5349240" y="6343650"/>
            <a:ext cx="2983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 </a:t>
            </a:r>
            <a:r>
              <a:rPr lang="fr-FR" sz="2400" b="1" dirty="0" err="1">
                <a:solidFill>
                  <a:srgbClr val="FFFF00"/>
                </a:solidFill>
              </a:rPr>
              <a:t>Valentre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5B70BFE-AA3A-6E47-C896-8ABD47DFE9BE}"/>
              </a:ext>
            </a:extLst>
          </p:cNvPr>
          <p:cNvSpPr txBox="1"/>
          <p:nvPr/>
        </p:nvSpPr>
        <p:spPr>
          <a:xfrm>
            <a:off x="3939540" y="25420"/>
            <a:ext cx="5372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Visiter Les jardins de Cahors</a:t>
            </a:r>
          </a:p>
        </p:txBody>
      </p:sp>
    </p:spTree>
    <p:extLst>
      <p:ext uri="{BB962C8B-B14F-4D97-AF65-F5344CB8AC3E}">
        <p14:creationId xmlns:p14="http://schemas.microsoft.com/office/powerpoint/2010/main" val="1211518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Laurent Voulzy  Le pouvoir des fleurs.wav"/>
          </p:stSnd>
        </p:sndAc>
      </p:transition>
    </mc:Choice>
    <mc:Fallback>
      <p:transition spd="slow" advClick="0" advTm="8000">
        <p:fade/>
        <p:sndAc>
          <p:stSnd loop="1">
            <p:snd r:embed="rId2" name="Laurent Voulzy  Le pouvoir des fle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A27467-C724-3B54-E0B0-84A88CF4377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À Cahors, le fleurissement et les jardins sont un véritable art de vivre, une autre manière de découvrir et de vivre la ville. La créativité des jardiniers de la Ville a ainsi donné naissance en 2002 à une initiative inédite : les Jardins Secrets de Cahors. Récompensés par l’attribution du label « Jardin Remarquable » par le ministère de la Culture, les Jardins Secrets sont ainsi devenus de véritables ambassadeurs de la ville.</a:t>
            </a:r>
          </a:p>
        </p:txBody>
      </p:sp>
    </p:spTree>
    <p:extLst>
      <p:ext uri="{BB962C8B-B14F-4D97-AF65-F5344CB8AC3E}">
        <p14:creationId xmlns:p14="http://schemas.microsoft.com/office/powerpoint/2010/main" val="289709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B97A9075-DB22-C533-B1BC-A71DEAE56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790" y="317500"/>
            <a:ext cx="1113282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3C1AD5C8-08D7-D723-ACFC-14B2EE6538E3}"/>
              </a:ext>
            </a:extLst>
          </p:cNvPr>
          <p:cNvSpPr/>
          <p:nvPr/>
        </p:nvSpPr>
        <p:spPr>
          <a:xfrm>
            <a:off x="2788920" y="617220"/>
            <a:ext cx="7029450" cy="561213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E0C3AAC-3E9D-F309-2713-3078EABE703D}"/>
              </a:ext>
            </a:extLst>
          </p:cNvPr>
          <p:cNvSpPr txBox="1"/>
          <p:nvPr/>
        </p:nvSpPr>
        <p:spPr>
          <a:xfrm>
            <a:off x="5280660" y="5969427"/>
            <a:ext cx="8035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jardin japonais.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29B70C6-A2D4-80EE-92E8-D6A9A6441DAF}"/>
              </a:ext>
            </a:extLst>
          </p:cNvPr>
          <p:cNvSpPr txBox="1"/>
          <p:nvPr/>
        </p:nvSpPr>
        <p:spPr>
          <a:xfrm>
            <a:off x="4020502" y="126463"/>
            <a:ext cx="4566285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Jardins Autour De Cahors</a:t>
            </a:r>
          </a:p>
        </p:txBody>
      </p:sp>
    </p:spTree>
    <p:extLst>
      <p:ext uri="{BB962C8B-B14F-4D97-AF65-F5344CB8AC3E}">
        <p14:creationId xmlns:p14="http://schemas.microsoft.com/office/powerpoint/2010/main" val="263865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B5ED953D-E8DE-4343-DB21-8E4F1F133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80" y="317500"/>
            <a:ext cx="11408410" cy="6223000"/>
          </a:xfrm>
          <a:prstGeom prst="rect">
            <a:avLst/>
          </a:prstGeom>
        </p:spPr>
      </p:pic>
      <p:sp>
        <p:nvSpPr>
          <p:cNvPr id="7" name="Organigramme : Connecteur 6">
            <a:extLst>
              <a:ext uri="{FF2B5EF4-FFF2-40B4-BE49-F238E27FC236}">
                <a16:creationId xmlns:a16="http://schemas.microsoft.com/office/drawing/2014/main" id="{1B126713-FE2D-E89B-DDE0-8200B93E1250}"/>
              </a:ext>
            </a:extLst>
          </p:cNvPr>
          <p:cNvSpPr/>
          <p:nvPr/>
        </p:nvSpPr>
        <p:spPr>
          <a:xfrm>
            <a:off x="2594611" y="674370"/>
            <a:ext cx="7269480" cy="561213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8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FD5F21A3-6D18-396D-069B-011BE12CF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95" y="317499"/>
            <a:ext cx="1173861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F8F47A32-B140-0C18-1A17-81CF79DC4BDA}"/>
              </a:ext>
            </a:extLst>
          </p:cNvPr>
          <p:cNvSpPr/>
          <p:nvPr/>
        </p:nvSpPr>
        <p:spPr>
          <a:xfrm>
            <a:off x="2491740" y="662940"/>
            <a:ext cx="7440930" cy="558927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8DAB3D5-66D3-C80F-7D8C-0F7736D6A23E}"/>
              </a:ext>
            </a:extLst>
          </p:cNvPr>
          <p:cNvSpPr txBox="1"/>
          <p:nvPr/>
        </p:nvSpPr>
        <p:spPr>
          <a:xfrm>
            <a:off x="4972050" y="5853646"/>
            <a:ext cx="521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Potager de Bagatelle.</a:t>
            </a:r>
          </a:p>
        </p:txBody>
      </p:sp>
    </p:spTree>
    <p:extLst>
      <p:ext uri="{BB962C8B-B14F-4D97-AF65-F5344CB8AC3E}">
        <p14:creationId xmlns:p14="http://schemas.microsoft.com/office/powerpoint/2010/main" val="98403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92E778E6-3797-3EAC-568A-C75450B08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317500"/>
            <a:ext cx="11212830" cy="6223000"/>
          </a:xfrm>
          <a:prstGeom prst="rect">
            <a:avLst/>
          </a:prstGeom>
        </p:spPr>
      </p:pic>
      <p:sp>
        <p:nvSpPr>
          <p:cNvPr id="8" name="Organigramme : Connecteur 7">
            <a:extLst>
              <a:ext uri="{FF2B5EF4-FFF2-40B4-BE49-F238E27FC236}">
                <a16:creationId xmlns:a16="http://schemas.microsoft.com/office/drawing/2014/main" id="{D99A0C61-8BD7-D9F2-E179-DD4F1FFF868E}"/>
              </a:ext>
            </a:extLst>
          </p:cNvPr>
          <p:cNvSpPr/>
          <p:nvPr/>
        </p:nvSpPr>
        <p:spPr>
          <a:xfrm>
            <a:off x="2560320" y="571500"/>
            <a:ext cx="7178040" cy="564642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A40168D-FD8F-186A-DB3F-7AD83C44376A}"/>
              </a:ext>
            </a:extLst>
          </p:cNvPr>
          <p:cNvSpPr txBox="1"/>
          <p:nvPr/>
        </p:nvSpPr>
        <p:spPr>
          <a:xfrm>
            <a:off x="4789170" y="6309667"/>
            <a:ext cx="319278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Les jardins de Cahors</a:t>
            </a:r>
          </a:p>
        </p:txBody>
      </p:sp>
    </p:spTree>
    <p:extLst>
      <p:ext uri="{BB962C8B-B14F-4D97-AF65-F5344CB8AC3E}">
        <p14:creationId xmlns:p14="http://schemas.microsoft.com/office/powerpoint/2010/main" val="71668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2FC97770-8A2E-F518-C488-48E2CEF5A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0" y="317500"/>
            <a:ext cx="1154430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B46A1595-905D-8A17-4030-DDEF1E41E317}"/>
              </a:ext>
            </a:extLst>
          </p:cNvPr>
          <p:cNvSpPr/>
          <p:nvPr/>
        </p:nvSpPr>
        <p:spPr>
          <a:xfrm>
            <a:off x="2606040" y="651510"/>
            <a:ext cx="7326630" cy="556641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31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89E62ACC-2326-6D3F-2874-74332C625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" y="317500"/>
            <a:ext cx="11601450" cy="6223000"/>
          </a:xfrm>
          <a:prstGeom prst="rect">
            <a:avLst/>
          </a:prstGeom>
        </p:spPr>
      </p:pic>
      <p:sp>
        <p:nvSpPr>
          <p:cNvPr id="5" name="Organigramme : Connecteur 4">
            <a:extLst>
              <a:ext uri="{FF2B5EF4-FFF2-40B4-BE49-F238E27FC236}">
                <a16:creationId xmlns:a16="http://schemas.microsoft.com/office/drawing/2014/main" id="{9CDDBBE3-DEEC-BD52-0759-531E1ED0F8D8}"/>
              </a:ext>
            </a:extLst>
          </p:cNvPr>
          <p:cNvSpPr/>
          <p:nvPr/>
        </p:nvSpPr>
        <p:spPr>
          <a:xfrm>
            <a:off x="2537460" y="674370"/>
            <a:ext cx="7418070" cy="562356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90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F1C4913D-8B96-0179-328A-14ABE425B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0" y="317500"/>
            <a:ext cx="1165860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0DA7C7AC-E5BB-8050-8C43-9810944864D0}"/>
              </a:ext>
            </a:extLst>
          </p:cNvPr>
          <p:cNvSpPr/>
          <p:nvPr/>
        </p:nvSpPr>
        <p:spPr>
          <a:xfrm>
            <a:off x="2548890" y="662940"/>
            <a:ext cx="7360920" cy="556641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57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02201208-082E-8504-B862-DB6A4D635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" y="317500"/>
            <a:ext cx="1147572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CED38C29-9D01-D12E-1C24-2F858A93A2DD}"/>
              </a:ext>
            </a:extLst>
          </p:cNvPr>
          <p:cNvSpPr/>
          <p:nvPr/>
        </p:nvSpPr>
        <p:spPr>
          <a:xfrm>
            <a:off x="2571750" y="662940"/>
            <a:ext cx="7235190" cy="563499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602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A332DA66-F20C-C13D-41EE-9F3964F2C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317500"/>
            <a:ext cx="11727180" cy="6223000"/>
          </a:xfrm>
          <a:prstGeom prst="rect">
            <a:avLst/>
          </a:prstGeom>
        </p:spPr>
      </p:pic>
      <p:sp>
        <p:nvSpPr>
          <p:cNvPr id="6" name="Organigramme : Connecteur 5">
            <a:extLst>
              <a:ext uri="{FF2B5EF4-FFF2-40B4-BE49-F238E27FC236}">
                <a16:creationId xmlns:a16="http://schemas.microsoft.com/office/drawing/2014/main" id="{C7A362CA-9EB8-92B5-4E36-1314BDF4F8D1}"/>
              </a:ext>
            </a:extLst>
          </p:cNvPr>
          <p:cNvSpPr/>
          <p:nvPr/>
        </p:nvSpPr>
        <p:spPr>
          <a:xfrm>
            <a:off x="2526030" y="617220"/>
            <a:ext cx="7543800" cy="56692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187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4E8FEC8A-618A-F119-04DA-7D84C471ED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317500"/>
            <a:ext cx="1159002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A6EB8CC-BC13-D8E9-1218-0197214ABB95}"/>
              </a:ext>
            </a:extLst>
          </p:cNvPr>
          <p:cNvSpPr/>
          <p:nvPr/>
        </p:nvSpPr>
        <p:spPr>
          <a:xfrm>
            <a:off x="2503170" y="674370"/>
            <a:ext cx="7360920" cy="560070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95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9E20E800-465B-A8A2-BF7A-123BD5BE1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620" y="317500"/>
            <a:ext cx="1138428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9F38E4E3-F0ED-C7CA-35E7-84AE679657B1}"/>
              </a:ext>
            </a:extLst>
          </p:cNvPr>
          <p:cNvSpPr/>
          <p:nvPr/>
        </p:nvSpPr>
        <p:spPr>
          <a:xfrm>
            <a:off x="2583180" y="662940"/>
            <a:ext cx="7258050" cy="553212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527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C9D8769B-3AC9-B82E-80CF-4B24975B6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0" y="317500"/>
            <a:ext cx="1162431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D41A7619-6987-FA44-1AA5-C4997F465B0C}"/>
              </a:ext>
            </a:extLst>
          </p:cNvPr>
          <p:cNvSpPr/>
          <p:nvPr/>
        </p:nvSpPr>
        <p:spPr>
          <a:xfrm>
            <a:off x="2514600" y="674370"/>
            <a:ext cx="7383780" cy="553212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40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5F47C300-DD82-5462-1546-FCAD8DB56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317500"/>
            <a:ext cx="1160145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645A176C-14D9-C73A-3565-17111BE1F66E}"/>
              </a:ext>
            </a:extLst>
          </p:cNvPr>
          <p:cNvSpPr/>
          <p:nvPr/>
        </p:nvSpPr>
        <p:spPr>
          <a:xfrm>
            <a:off x="2514600" y="582930"/>
            <a:ext cx="7418070" cy="565785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687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2AC56ECF-8152-2270-FAA5-9BE6E0D05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317500"/>
            <a:ext cx="1163574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6FDEC9A3-E97A-ADCF-349E-728543D9A009}"/>
              </a:ext>
            </a:extLst>
          </p:cNvPr>
          <p:cNvSpPr/>
          <p:nvPr/>
        </p:nvSpPr>
        <p:spPr>
          <a:xfrm>
            <a:off x="2571750" y="674370"/>
            <a:ext cx="7338060" cy="556641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136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58FAD190-3F10-5447-2D85-64198B7DB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" y="317500"/>
            <a:ext cx="1165860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13887138-9FB3-58D2-AF46-F8FF0025720E}"/>
              </a:ext>
            </a:extLst>
          </p:cNvPr>
          <p:cNvSpPr/>
          <p:nvPr/>
        </p:nvSpPr>
        <p:spPr>
          <a:xfrm>
            <a:off x="2537460" y="662940"/>
            <a:ext cx="7395210" cy="556641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48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5180F0CF-1261-9C98-87F3-F8F80313D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" y="317500"/>
            <a:ext cx="1169289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3F142FC6-105A-8963-DE65-047226B68B07}"/>
              </a:ext>
            </a:extLst>
          </p:cNvPr>
          <p:cNvSpPr/>
          <p:nvPr/>
        </p:nvSpPr>
        <p:spPr>
          <a:xfrm>
            <a:off x="2480310" y="651510"/>
            <a:ext cx="7463790" cy="55549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20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EBC21DCA-35F6-006F-28AC-31DEF1A63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317500"/>
            <a:ext cx="1176147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CD9E1747-F01D-9361-BD03-57D436356CCF}"/>
              </a:ext>
            </a:extLst>
          </p:cNvPr>
          <p:cNvSpPr/>
          <p:nvPr/>
        </p:nvSpPr>
        <p:spPr>
          <a:xfrm>
            <a:off x="2537460" y="640080"/>
            <a:ext cx="7498080" cy="557784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01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00F556E8-1D1F-17F4-F81C-95E6A202E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17500"/>
            <a:ext cx="1151001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08CE9275-74E9-89DA-1EC0-BCB5C9225813}"/>
              </a:ext>
            </a:extLst>
          </p:cNvPr>
          <p:cNvSpPr/>
          <p:nvPr/>
        </p:nvSpPr>
        <p:spPr>
          <a:xfrm>
            <a:off x="2594610" y="662940"/>
            <a:ext cx="7292340" cy="55549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29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F96A25FC-6960-04C0-3E89-A60ACADA4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70" y="317500"/>
            <a:ext cx="1137285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FED8E8F6-9CE9-A858-FBEC-B5B49938CCD5}"/>
              </a:ext>
            </a:extLst>
          </p:cNvPr>
          <p:cNvSpPr/>
          <p:nvPr/>
        </p:nvSpPr>
        <p:spPr>
          <a:xfrm>
            <a:off x="2686050" y="640080"/>
            <a:ext cx="7189470" cy="558927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647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C477A633-DAD8-FE0C-0CBA-9D6D57F63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330" y="317500"/>
            <a:ext cx="1144143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A9AE54D5-6795-D2CA-A05E-38DB66DF195E}"/>
              </a:ext>
            </a:extLst>
          </p:cNvPr>
          <p:cNvSpPr/>
          <p:nvPr/>
        </p:nvSpPr>
        <p:spPr>
          <a:xfrm>
            <a:off x="2583180" y="651510"/>
            <a:ext cx="7338060" cy="555498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91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5A6A1B08-1489-9444-05FD-5B9689F4C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17500"/>
            <a:ext cx="1152144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D2758505-9B54-3C91-A496-F19401236DD2}"/>
              </a:ext>
            </a:extLst>
          </p:cNvPr>
          <p:cNvSpPr/>
          <p:nvPr/>
        </p:nvSpPr>
        <p:spPr>
          <a:xfrm>
            <a:off x="2526030" y="651510"/>
            <a:ext cx="7315200" cy="555498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2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21FC76C2-FD15-BCC7-3FD4-99724782A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" y="317500"/>
            <a:ext cx="11532870" cy="6223000"/>
          </a:xfrm>
          <a:prstGeom prst="rect">
            <a:avLst/>
          </a:prstGeom>
        </p:spPr>
      </p:pic>
      <p:sp>
        <p:nvSpPr>
          <p:cNvPr id="4" name="Organigramme : Connecteur 3">
            <a:extLst>
              <a:ext uri="{FF2B5EF4-FFF2-40B4-BE49-F238E27FC236}">
                <a16:creationId xmlns:a16="http://schemas.microsoft.com/office/drawing/2014/main" id="{D1887024-E455-710C-816D-6DD4CF4B33D6}"/>
              </a:ext>
            </a:extLst>
          </p:cNvPr>
          <p:cNvSpPr/>
          <p:nvPr/>
        </p:nvSpPr>
        <p:spPr>
          <a:xfrm>
            <a:off x="2446020" y="662940"/>
            <a:ext cx="7383780" cy="553212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461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BB867A29-8297-AEB4-2AE5-28BC4F8AB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" y="317500"/>
            <a:ext cx="11362944" cy="6223000"/>
          </a:xfrm>
          <a:prstGeom prst="rect">
            <a:avLst/>
          </a:prstGeom>
        </p:spPr>
      </p:pic>
      <p:sp>
        <p:nvSpPr>
          <p:cNvPr id="6" name="Organigramme : Connecteur 5">
            <a:extLst>
              <a:ext uri="{FF2B5EF4-FFF2-40B4-BE49-F238E27FC236}">
                <a16:creationId xmlns:a16="http://schemas.microsoft.com/office/drawing/2014/main" id="{EECF9E72-9078-48B5-4EDC-308623D94634}"/>
              </a:ext>
            </a:extLst>
          </p:cNvPr>
          <p:cNvSpPr/>
          <p:nvPr/>
        </p:nvSpPr>
        <p:spPr>
          <a:xfrm>
            <a:off x="2609088" y="621792"/>
            <a:ext cx="7217664" cy="5608320"/>
          </a:xfrm>
          <a:prstGeom prst="flowChartConnector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23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femme, cadre photo, sourire&#10;&#10;Description générée automatiquement">
            <a:extLst>
              <a:ext uri="{FF2B5EF4-FFF2-40B4-BE49-F238E27FC236}">
                <a16:creationId xmlns:a16="http://schemas.microsoft.com/office/drawing/2014/main" id="{40A61812-613D-0D72-590E-E5A6E4584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17500"/>
            <a:ext cx="11594592" cy="6223000"/>
          </a:xfrm>
          <a:prstGeom prst="rect">
            <a:avLst/>
          </a:prstGeom>
        </p:spPr>
      </p:pic>
      <p:sp>
        <p:nvSpPr>
          <p:cNvPr id="5" name="Organigramme : Connecteur 4">
            <a:extLst>
              <a:ext uri="{FF2B5EF4-FFF2-40B4-BE49-F238E27FC236}">
                <a16:creationId xmlns:a16="http://schemas.microsoft.com/office/drawing/2014/main" id="{2EC0A734-28D3-5DA1-FA99-8AC91C155BFD}"/>
              </a:ext>
            </a:extLst>
          </p:cNvPr>
          <p:cNvSpPr/>
          <p:nvPr/>
        </p:nvSpPr>
        <p:spPr>
          <a:xfrm>
            <a:off x="2633472" y="633984"/>
            <a:ext cx="7303008" cy="5608320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15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49F48B3-CC43-F903-5024-BC09BA5C377A}"/>
              </a:ext>
            </a:extLst>
          </p:cNvPr>
          <p:cNvSpPr txBox="1"/>
          <p:nvPr/>
        </p:nvSpPr>
        <p:spPr>
          <a:xfrm>
            <a:off x="1170432" y="405385"/>
            <a:ext cx="1182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Les Jardins Secrets A Cahors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4961B1F-3582-079C-E4B9-F8C1D2CC67C8}"/>
              </a:ext>
            </a:extLst>
          </p:cNvPr>
          <p:cNvSpPr txBox="1"/>
          <p:nvPr/>
        </p:nvSpPr>
        <p:spPr>
          <a:xfrm>
            <a:off x="2974848" y="1239012"/>
            <a:ext cx="843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5D50008-39CC-89E2-F5F2-0B7DBA7FFA3A}"/>
              </a:ext>
            </a:extLst>
          </p:cNvPr>
          <p:cNvSpPr txBox="1"/>
          <p:nvPr/>
        </p:nvSpPr>
        <p:spPr>
          <a:xfrm>
            <a:off x="3462528" y="2072639"/>
            <a:ext cx="746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089A482-D2CF-40E3-ABA5-341C3E8E4098}"/>
              </a:ext>
            </a:extLst>
          </p:cNvPr>
          <p:cNvSpPr txBox="1"/>
          <p:nvPr/>
        </p:nvSpPr>
        <p:spPr>
          <a:xfrm>
            <a:off x="4248912" y="3011865"/>
            <a:ext cx="5669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28CE953-B360-76B1-2ACF-AF44B4810EE2}"/>
              </a:ext>
            </a:extLst>
          </p:cNvPr>
          <p:cNvSpPr txBox="1"/>
          <p:nvPr/>
        </p:nvSpPr>
        <p:spPr>
          <a:xfrm>
            <a:off x="5681472" y="3908199"/>
            <a:ext cx="597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2877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129</Words>
  <Application>Microsoft Office PowerPoint</Application>
  <PresentationFormat>Grand écran</PresentationFormat>
  <Paragraphs>14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2024-06-12T07:05:08Z</dcterms:created>
  <dcterms:modified xsi:type="dcterms:W3CDTF">2024-06-13T05:20:29Z</dcterms:modified>
</cp:coreProperties>
</file>