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0" r:id="rId2"/>
    <p:sldId id="356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t1U2lheFD2cyVz37/g1qA==" hashData="4/eMyT8UM8J+I5QvbN6mt9tc/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FFFF"/>
    <a:srgbClr val="915945"/>
    <a:srgbClr val="683400"/>
    <a:srgbClr val="25FFFF"/>
    <a:srgbClr val="9E0075"/>
    <a:srgbClr val="FF69D8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01" autoAdjust="0"/>
    <p:restoredTop sz="94660" autoAdjust="0"/>
  </p:normalViewPr>
  <p:slideViewPr>
    <p:cSldViewPr>
      <p:cViewPr>
        <p:scale>
          <a:sx n="83" d="100"/>
          <a:sy n="83" d="100"/>
        </p:scale>
        <p:origin x="-1070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EE9A91-D2A7-438F-B78F-9935F72FF014}" type="datetimeFigureOut">
              <a:rPr lang="fr-FR"/>
              <a:pPr>
                <a:defRPr/>
              </a:pPr>
              <a:t>16/05/2024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AF6BCA0-940A-4B39-BC0B-66CF02B892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1665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D4150F-E783-41FF-A31B-47ED185FD97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E8576F1-D644-49F1-930F-F18645B2A5A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1402AF6-791A-45E2-950C-E117AE30E24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39424-2C8E-4992-8191-B3CB596765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536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8E7FF-124C-428D-873B-DDEB12BF67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6831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E8D6E-6793-4659-B4C7-A1E680049F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9398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E7A3E-5216-486B-AE24-B8E46623D9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5496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4B2183-BDD1-4F30-BB52-AE7004299F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6451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CCB407-5E6C-4A19-AB24-A33C280F16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9866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12FEF-4EF8-43FE-A973-CF1DD02C2D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1214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961A1-6D57-4A3E-AACA-0A6C633588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2621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FAA8D-A59C-4E71-859E-2547442DE9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0847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E5648-8852-4DAB-BD60-AEC168AEE0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3015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7F36A-DC4B-43A4-B446-80833CB0A8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4572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C00000"/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F569AD-E7C8-4274-9BB8-C25A2FBDD9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microsoft.com/office/2007/relationships/hdphoto" Target="../media/hdphoto1.wdp"/><Relationship Id="rId50" Type="http://schemas.openxmlformats.org/officeDocument/2006/relationships/image" Target="../media/image40.png"/><Relationship Id="rId55" Type="http://schemas.openxmlformats.org/officeDocument/2006/relationships/image" Target="../media/image43.png"/><Relationship Id="rId63" Type="http://schemas.openxmlformats.org/officeDocument/2006/relationships/image" Target="../media/image47.png"/><Relationship Id="rId68" Type="http://schemas.openxmlformats.org/officeDocument/2006/relationships/image" Target="../media/image52.jpeg"/><Relationship Id="rId76" Type="http://schemas.openxmlformats.org/officeDocument/2006/relationships/image" Target="../media/image58.png"/><Relationship Id="rId7" Type="http://schemas.openxmlformats.org/officeDocument/2006/relationships/image" Target="../media/image15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8.jpeg"/><Relationship Id="rId11" Type="http://schemas.openxmlformats.org/officeDocument/2006/relationships/image" Target="../media/image19.png"/><Relationship Id="rId24" Type="http://schemas.openxmlformats.org/officeDocument/2006/relationships/audio" Target="../media/audio8.wav"/><Relationship Id="rId32" Type="http://schemas.openxmlformats.org/officeDocument/2006/relationships/audio" Target="../media/audio11.wav"/><Relationship Id="rId37" Type="http://schemas.openxmlformats.org/officeDocument/2006/relationships/image" Target="../media/image32.jpeg"/><Relationship Id="rId40" Type="http://schemas.openxmlformats.org/officeDocument/2006/relationships/audio" Target="../media/audio15.wav"/><Relationship Id="rId45" Type="http://schemas.openxmlformats.org/officeDocument/2006/relationships/image" Target="../media/image37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50.jpeg"/><Relationship Id="rId74" Type="http://schemas.openxmlformats.org/officeDocument/2006/relationships/image" Target="../media/image4.gif"/><Relationship Id="rId5" Type="http://schemas.openxmlformats.org/officeDocument/2006/relationships/image" Target="../media/image13.png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10.wav"/><Relationship Id="rId36" Type="http://schemas.openxmlformats.org/officeDocument/2006/relationships/audio" Target="../media/audio13.wav"/><Relationship Id="rId49" Type="http://schemas.microsoft.com/office/2007/relationships/hdphoto" Target="../media/hdphoto2.wdp"/><Relationship Id="rId57" Type="http://schemas.openxmlformats.org/officeDocument/2006/relationships/image" Target="../media/image44.png"/><Relationship Id="rId61" Type="http://schemas.openxmlformats.org/officeDocument/2006/relationships/image" Target="../media/image46.png"/><Relationship Id="rId10" Type="http://schemas.openxmlformats.org/officeDocument/2006/relationships/image" Target="../media/image18.png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6.gif"/><Relationship Id="rId52" Type="http://schemas.openxmlformats.org/officeDocument/2006/relationships/image" Target="../media/image41.png"/><Relationship Id="rId60" Type="http://schemas.microsoft.com/office/2007/relationships/hdphoto" Target="../media/hdphoto7.wdp"/><Relationship Id="rId65" Type="http://schemas.openxmlformats.org/officeDocument/2006/relationships/image" Target="../media/image49.png"/><Relationship Id="rId73" Type="http://schemas.openxmlformats.org/officeDocument/2006/relationships/image" Target="../media/image56.jpe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7.jpeg"/><Relationship Id="rId30" Type="http://schemas.openxmlformats.org/officeDocument/2006/relationships/audio" Target="../media/audio1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image" Target="../media/image39.png"/><Relationship Id="rId56" Type="http://schemas.microsoft.com/office/2007/relationships/hdphoto" Target="../media/hdphoto5.wdp"/><Relationship Id="rId64" Type="http://schemas.openxmlformats.org/officeDocument/2006/relationships/image" Target="../media/image48.gif"/><Relationship Id="rId69" Type="http://schemas.openxmlformats.org/officeDocument/2006/relationships/image" Target="../media/image53.png"/><Relationship Id="rId77" Type="http://schemas.openxmlformats.org/officeDocument/2006/relationships/image" Target="../media/image59.png"/><Relationship Id="rId8" Type="http://schemas.openxmlformats.org/officeDocument/2006/relationships/image" Target="../media/image16.gif"/><Relationship Id="rId51" Type="http://schemas.microsoft.com/office/2007/relationships/hdphoto" Target="../media/hdphoto3.wdp"/><Relationship Id="rId72" Type="http://schemas.openxmlformats.org/officeDocument/2006/relationships/audio" Target="../media/audio17.wav"/><Relationship Id="rId3" Type="http://schemas.openxmlformats.org/officeDocument/2006/relationships/image" Target="../media/image11.png"/><Relationship Id="rId12" Type="http://schemas.openxmlformats.org/officeDocument/2006/relationships/audio" Target="../media/audio2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4.wav"/><Relationship Id="rId46" Type="http://schemas.openxmlformats.org/officeDocument/2006/relationships/image" Target="../media/image38.png"/><Relationship Id="rId59" Type="http://schemas.openxmlformats.org/officeDocument/2006/relationships/image" Target="../media/image45.png"/><Relationship Id="rId67" Type="http://schemas.openxmlformats.org/officeDocument/2006/relationships/image" Target="../media/image51.png"/><Relationship Id="rId20" Type="http://schemas.openxmlformats.org/officeDocument/2006/relationships/audio" Target="../media/audio6.wav"/><Relationship Id="rId41" Type="http://schemas.openxmlformats.org/officeDocument/2006/relationships/image" Target="../media/image34.jpeg"/><Relationship Id="rId54" Type="http://schemas.openxmlformats.org/officeDocument/2006/relationships/image" Target="../media/image42.png"/><Relationship Id="rId62" Type="http://schemas.microsoft.com/office/2007/relationships/hdphoto" Target="../media/hdphoto8.wdp"/><Relationship Id="rId70" Type="http://schemas.openxmlformats.org/officeDocument/2006/relationships/image" Target="../media/image54.gif"/><Relationship Id="rId75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 -1709.wav">
            <a:hlinkClick r:id="" action="ppaction://media"/>
          </p:cNvPr>
          <p:cNvPicPr>
            <a:picLocks noRot="1" noChangeAspect="1"/>
          </p:cNvPicPr>
          <p:nvPr>
            <a:wavAudioFile r:embed="rId1" name="10 - Et pourtant j'y croi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 descr="C:\Users\JCL\Desktop\ani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6295409"/>
            <a:ext cx="714375" cy="241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JCL\Desktop\Elsa Esnoult  5 2021 Mp3 papy79\cover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1833563"/>
            <a:ext cx="3121025" cy="311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858963" y="1587500"/>
            <a:ext cx="5497512" cy="37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: Les plus belles histoires d'amour (feat. Anthony Colette)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 : Moi j'écrirai ton nom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 : Combien de fois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 : La belle histoire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 : Dites-moi ce qui m'arrive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 : Je t'aimerai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 : Souviens-toi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 : Avec la musique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 : Sens toi libre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 : Et pourtant j'y crois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 : Dans ce monde étrange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 : Permis d'aimer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 : Tendrement je m'imagine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 : Un avion qui va partir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 : Dans le bleu de tes yeux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 : Tant pis pour toi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 : Merci</a:t>
            </a:r>
          </a:p>
        </p:txBody>
      </p:sp>
      <p:pic>
        <p:nvPicPr>
          <p:cNvPr id="3078" name="Picture 6" descr="C:\Users\JCL\Desktop\Elsa_Esnoult-4-FR-EDITION_COLLECTOR-WEB-FLAC-2020-willy95100\aaaa_détouré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430588"/>
            <a:ext cx="2752725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C:\Users\JCL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5788"/>
            <a:ext cx="3843338" cy="356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- Les plus belles histoires d'amour (feat. Anthony Colette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- Moi j'écrirai ton nom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- Combien de foi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7052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- La belle histoir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- Dites-moi ce qui m'arriv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- Je t'aimerai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- Souviens-toi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- Avec la musiqu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- Sens toi libr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- Et pourtant j'y croi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- Dans ce monde étrang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- Permis d'aime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- Tendrement je m'imagine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- Un avion qui va partir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 - Dans le bleu de tes yeux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 - Tant pis pour toi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71" y="4916048"/>
            <a:ext cx="722312" cy="96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7" descr="C:\Users\Marie-Jose\Desktop\NUMEROS JUKEBOX NOIR\17 (FILEminimizer).jpg">
            <a:hlinkClick r:id="" action="ppaction://noaction" highlightClick="1">
              <a:snd r:embed="rId72" name="17 - Merci.wav"/>
            </a:hlinkClick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7825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8" descr="C:\Users\JCL\Desktop\Elsa Esnoult  5 2021 Mp3 papy79\cover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708150"/>
            <a:ext cx="1304925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C:\Users\JCL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7" y="2917825"/>
            <a:ext cx="2341563" cy="351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609" y="6766719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2024-05-16T14:09:54Z</dcterms:modified>
</cp:coreProperties>
</file>